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9.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0.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3.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4.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5.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6.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7.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5" r:id="rId6"/>
    <p:sldMasterId id="2147484544" r:id="rId7"/>
    <p:sldMasterId id="2147484573" r:id="rId8"/>
    <p:sldMasterId id="2147484601" r:id="rId9"/>
    <p:sldMasterId id="2147484625" r:id="rId10"/>
    <p:sldMasterId id="2147484636" r:id="rId11"/>
    <p:sldMasterId id="2147484647" r:id="rId12"/>
    <p:sldMasterId id="2147484658" r:id="rId13"/>
    <p:sldMasterId id="2147484669" r:id="rId14"/>
    <p:sldMasterId id="2147484680" r:id="rId15"/>
    <p:sldMasterId id="2147484691" r:id="rId16"/>
    <p:sldMasterId id="2147484702" r:id="rId17"/>
    <p:sldMasterId id="2147484715" r:id="rId18"/>
    <p:sldMasterId id="2147484730" r:id="rId19"/>
    <p:sldMasterId id="2147484749" r:id="rId20"/>
    <p:sldMasterId id="2147484776" r:id="rId21"/>
  </p:sldMasterIdLst>
  <p:notesMasterIdLst>
    <p:notesMasterId r:id="rId69"/>
  </p:notesMasterIdLst>
  <p:handoutMasterIdLst>
    <p:handoutMasterId r:id="rId70"/>
  </p:handoutMasterIdLst>
  <p:sldIdLst>
    <p:sldId id="1486" r:id="rId22"/>
    <p:sldId id="1502" r:id="rId23"/>
    <p:sldId id="1568" r:id="rId24"/>
    <p:sldId id="1569" r:id="rId25"/>
    <p:sldId id="1658" r:id="rId26"/>
    <p:sldId id="1608" r:id="rId27"/>
    <p:sldId id="1611" r:id="rId28"/>
    <p:sldId id="1612" r:id="rId29"/>
    <p:sldId id="1661" r:id="rId30"/>
    <p:sldId id="1613" r:id="rId31"/>
    <p:sldId id="1614" r:id="rId32"/>
    <p:sldId id="1615" r:id="rId33"/>
    <p:sldId id="1616" r:id="rId34"/>
    <p:sldId id="1617" r:id="rId35"/>
    <p:sldId id="1618" r:id="rId36"/>
    <p:sldId id="1619" r:id="rId37"/>
    <p:sldId id="1662" r:id="rId38"/>
    <p:sldId id="1590" r:id="rId39"/>
    <p:sldId id="1641" r:id="rId40"/>
    <p:sldId id="1591" r:id="rId41"/>
    <p:sldId id="1663" r:id="rId42"/>
    <p:sldId id="1651" r:id="rId43"/>
    <p:sldId id="1652" r:id="rId44"/>
    <p:sldId id="1653" r:id="rId45"/>
    <p:sldId id="1654" r:id="rId46"/>
    <p:sldId id="1655" r:id="rId47"/>
    <p:sldId id="1667" r:id="rId48"/>
    <p:sldId id="1668" r:id="rId49"/>
    <p:sldId id="1669" r:id="rId50"/>
    <p:sldId id="1664" r:id="rId51"/>
    <p:sldId id="1624" r:id="rId52"/>
    <p:sldId id="1625" r:id="rId53"/>
    <p:sldId id="1631" r:id="rId54"/>
    <p:sldId id="1636" r:id="rId55"/>
    <p:sldId id="1627" r:id="rId56"/>
    <p:sldId id="1633" r:id="rId57"/>
    <p:sldId id="1656" r:id="rId58"/>
    <p:sldId id="1628" r:id="rId59"/>
    <p:sldId id="1635" r:id="rId60"/>
    <p:sldId id="1639" r:id="rId61"/>
    <p:sldId id="1670" r:id="rId62"/>
    <p:sldId id="1671" r:id="rId63"/>
    <p:sldId id="1594" r:id="rId64"/>
    <p:sldId id="1595" r:id="rId65"/>
    <p:sldId id="1660" r:id="rId66"/>
    <p:sldId id="1606" r:id="rId67"/>
    <p:sldId id="1607"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7 Light Gray Template" id="{E1C8FB21-FF75-44A0-8090-B2FB240B014B}">
          <p14:sldIdLst>
            <p14:sldId id="1486"/>
            <p14:sldId id="1502"/>
            <p14:sldId id="1568"/>
            <p14:sldId id="1569"/>
            <p14:sldId id="1658"/>
          </p14:sldIdLst>
        </p14:section>
        <p14:section name="Translation" id="{49AF4CD1-ADA4-4BEC-AA93-0D006A5FCABD}">
          <p14:sldIdLst>
            <p14:sldId id="1608"/>
            <p14:sldId id="1611"/>
            <p14:sldId id="1612"/>
            <p14:sldId id="1661"/>
            <p14:sldId id="1613"/>
            <p14:sldId id="1614"/>
            <p14:sldId id="1615"/>
            <p14:sldId id="1616"/>
            <p14:sldId id="1617"/>
            <p14:sldId id="1618"/>
            <p14:sldId id="1619"/>
            <p14:sldId id="1662"/>
          </p14:sldIdLst>
        </p14:section>
        <p14:section name="Linguistic Analysis" id="{06BAD4CF-A665-4B05-A454-67F3041333B1}">
          <p14:sldIdLst>
            <p14:sldId id="1590"/>
            <p14:sldId id="1641"/>
          </p14:sldIdLst>
        </p14:section>
        <p14:section name="Text Analytics" id="{20DD1E55-9557-44C7-93C4-ADE6E853A48C}">
          <p14:sldIdLst>
            <p14:sldId id="1591"/>
            <p14:sldId id="1663"/>
          </p14:sldIdLst>
        </p14:section>
        <p14:section name="Web LM" id="{59453608-73F4-4B06-AF84-B110DEFBA8B4}">
          <p14:sldIdLst>
            <p14:sldId id="1651"/>
            <p14:sldId id="1652"/>
          </p14:sldIdLst>
        </p14:section>
        <p14:section name="Spellcheck" id="{2D880C31-5D45-4423-99EA-BD1BE7A8C722}">
          <p14:sldIdLst>
            <p14:sldId id="1653"/>
            <p14:sldId id="1654"/>
            <p14:sldId id="1655"/>
          </p14:sldIdLst>
        </p14:section>
        <p14:section name="LUIS" id="{832F500D-D225-48F1-A950-4F61A8CED377}">
          <p14:sldIdLst>
            <p14:sldId id="1667"/>
            <p14:sldId id="1668"/>
            <p14:sldId id="1669"/>
            <p14:sldId id="1664"/>
          </p14:sldIdLst>
        </p14:section>
        <p14:section name="Developer Exp &amp; Prod" id="{593AF708-D929-41C1-BDD9-52C898B22C2B}">
          <p14:sldIdLst>
            <p14:sldId id="1624"/>
            <p14:sldId id="1625"/>
            <p14:sldId id="1631"/>
            <p14:sldId id="1636"/>
          </p14:sldIdLst>
        </p14:section>
        <p14:section name="Quick Start" id="{58FCCD5B-9F3C-4A94-B340-6CA3A1FAF996}">
          <p14:sldIdLst>
            <p14:sldId id="1627"/>
            <p14:sldId id="1633"/>
            <p14:sldId id="1656"/>
            <p14:sldId id="1628"/>
          </p14:sldIdLst>
        </p14:section>
        <p14:section name="Core Language Understanding" id="{A699D2C7-41FE-40DE-BB14-6F12D4E32BBC}">
          <p14:sldIdLst>
            <p14:sldId id="1635"/>
            <p14:sldId id="1639"/>
            <p14:sldId id="1670"/>
            <p14:sldId id="1671"/>
          </p14:sldIdLst>
        </p14:section>
        <p14:section name="Summary" id="{BB00CB64-77A4-4BA9-B0A0-EF2154DA3071}">
          <p14:sldIdLst>
            <p14:sldId id="1594"/>
            <p14:sldId id="1595"/>
            <p14:sldId id="1660"/>
            <p14:sldId id="1606"/>
            <p14:sldId id="160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9D6"/>
    <a:srgbClr val="FFFFFF"/>
    <a:srgbClr val="00BCF2"/>
    <a:srgbClr val="505050"/>
    <a:srgbClr val="737373"/>
    <a:srgbClr val="323232"/>
    <a:srgbClr val="000000"/>
    <a:srgbClr val="E6E6E6"/>
    <a:srgbClr val="D2D2D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2" autoAdjust="0"/>
    <p:restoredTop sz="89835" autoAdjust="0"/>
  </p:normalViewPr>
  <p:slideViewPr>
    <p:cSldViewPr>
      <p:cViewPr varScale="1">
        <p:scale>
          <a:sx n="52" d="100"/>
          <a:sy n="52" d="100"/>
        </p:scale>
        <p:origin x="1020" y="3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81" d="100"/>
          <a:sy n="81" d="100"/>
        </p:scale>
        <p:origin x="3042" y="8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slide" Target="slides/slide42.xml"/><Relationship Id="rId68" Type="http://schemas.openxmlformats.org/officeDocument/2006/relationships/slide" Target="slides/slide47.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61" Type="http://schemas.openxmlformats.org/officeDocument/2006/relationships/slide" Target="slides/slide40.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notesMaster" Target="notesMasters/notesMaster1.xml"/><Relationship Id="rId77"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0.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Jefford" userId="c015bc4e-a3d8-467f-9aa2-72ac0d7c781f" providerId="ADAL" clId="{8B3226A9-B1B4-4E4F-8517-82282E64B2CC}"/>
    <pc:docChg chg="undo redo custSel addSld delSld modSld sldOrd modMainMaster modSection">
      <pc:chgData name="Darren Jefford" userId="c015bc4e-a3d8-467f-9aa2-72ac0d7c781f" providerId="ADAL" clId="{8B3226A9-B1B4-4E4F-8517-82282E64B2CC}" dt="2017-05-11T21:24:20.362" v="9484" actId="947"/>
      <pc:docMkLst>
        <pc:docMk/>
      </pc:docMkLst>
      <pc:sldChg chg="modSp">
        <pc:chgData name="Darren Jefford" userId="c015bc4e-a3d8-467f-9aa2-72ac0d7c781f" providerId="ADAL" clId="{8B3226A9-B1B4-4E4F-8517-82282E64B2CC}" dt="2017-05-11T21:23:39.847" v="3923" actId="947"/>
        <pc:sldMkLst>
          <pc:docMk/>
          <pc:sldMk cId="3788647698" sldId="1502"/>
        </pc:sldMkLst>
        <pc:spChg chg="mod">
          <ac:chgData name="Darren Jefford" userId="c015bc4e-a3d8-467f-9aa2-72ac0d7c781f" providerId="ADAL" clId="{8B3226A9-B1B4-4E4F-8517-82282E64B2CC}" dt="2017-05-11T21:23:39.847" v="3923" actId="947"/>
          <ac:spMkLst>
            <pc:docMk/>
            <pc:sldMk cId="3788647698" sldId="1502"/>
            <ac:spMk id="6" creationId="{00000000-0000-0000-0000-000000000000}"/>
          </ac:spMkLst>
        </pc:spChg>
        <pc:spChg chg="mod">
          <ac:chgData name="Darren Jefford" userId="c015bc4e-a3d8-467f-9aa2-72ac0d7c781f" providerId="ADAL" clId="{8B3226A9-B1B4-4E4F-8517-82282E64B2CC}" dt="2017-05-11T21:23:39.467" v="3859" actId="947"/>
          <ac:spMkLst>
            <pc:docMk/>
            <pc:sldMk cId="3788647698" sldId="1502"/>
            <ac:spMk id="4" creationId="{00000000-0000-0000-0000-000000000000}"/>
          </ac:spMkLst>
        </pc:spChg>
        <pc:spChg chg="mod">
          <ac:chgData name="Darren Jefford" userId="c015bc4e-a3d8-467f-9aa2-72ac0d7c781f" providerId="ADAL" clId="{8B3226A9-B1B4-4E4F-8517-82282E64B2CC}" dt="2017-05-11T21:23:39.750" v="3907" actId="947"/>
          <ac:spMkLst>
            <pc:docMk/>
            <pc:sldMk cId="3788647698" sldId="1502"/>
            <ac:spMk id="5" creationId="{00000000-0000-0000-0000-000000000000}"/>
          </ac:spMkLst>
        </pc:spChg>
      </pc:sldChg>
      <pc:sldChg chg="modSp">
        <pc:chgData name="Darren Jefford" userId="c015bc4e-a3d8-467f-9aa2-72ac0d7c781f" providerId="ADAL" clId="{8B3226A9-B1B4-4E4F-8517-82282E64B2CC}" dt="2017-05-11T21:23:41.972" v="4247" actId="947"/>
        <pc:sldMkLst>
          <pc:docMk/>
          <pc:sldMk cId="2986200856" sldId="1569"/>
        </pc:sldMkLst>
        <pc:spChg chg="mod">
          <ac:chgData name="Darren Jefford" userId="c015bc4e-a3d8-467f-9aa2-72ac0d7c781f" providerId="ADAL" clId="{8B3226A9-B1B4-4E4F-8517-82282E64B2CC}" dt="2017-05-11T21:23:41.428" v="4121" actId="947"/>
          <ac:spMkLst>
            <pc:docMk/>
            <pc:sldMk cId="2986200856" sldId="1569"/>
            <ac:spMk id="100" creationId="{00000000-0000-0000-0000-000000000000}"/>
          </ac:spMkLst>
        </pc:spChg>
        <pc:spChg chg="mod">
          <ac:chgData name="Darren Jefford" userId="c015bc4e-a3d8-467f-9aa2-72ac0d7c781f" providerId="ADAL" clId="{8B3226A9-B1B4-4E4F-8517-82282E64B2CC}" dt="2017-05-11T21:23:41.972" v="4247" actId="947"/>
          <ac:spMkLst>
            <pc:docMk/>
            <pc:sldMk cId="2986200856" sldId="1569"/>
            <ac:spMk id="102" creationId="{00000000-0000-0000-0000-000000000000}"/>
          </ac:spMkLst>
        </pc:spChg>
        <pc:spChg chg="mod">
          <ac:chgData name="Darren Jefford" userId="c015bc4e-a3d8-467f-9aa2-72ac0d7c781f" providerId="ADAL" clId="{8B3226A9-B1B4-4E4F-8517-82282E64B2CC}" dt="2017-05-11T21:23:40.343" v="4013" actId="947"/>
          <ac:spMkLst>
            <pc:docMk/>
            <pc:sldMk cId="2986200856" sldId="1569"/>
            <ac:spMk id="98" creationId="{00000000-0000-0000-0000-000000000000}"/>
          </ac:spMkLst>
        </pc:spChg>
        <pc:spChg chg="mod">
          <ac:chgData name="Darren Jefford" userId="c015bc4e-a3d8-467f-9aa2-72ac0d7c781f" providerId="ADAL" clId="{8B3226A9-B1B4-4E4F-8517-82282E64B2CC}" dt="2017-05-11T21:23:40.254" v="3995" actId="947"/>
          <ac:spMkLst>
            <pc:docMk/>
            <pc:sldMk cId="2986200856" sldId="1569"/>
            <ac:spMk id="46" creationId="{00000000-0000-0000-0000-000000000000}"/>
          </ac:spMkLst>
        </pc:spChg>
        <pc:spChg chg="mod">
          <ac:chgData name="Darren Jefford" userId="c015bc4e-a3d8-467f-9aa2-72ac0d7c781f" providerId="ADAL" clId="{8B3226A9-B1B4-4E4F-8517-82282E64B2CC}" dt="2017-05-11T21:23:39.958" v="3941" actId="947"/>
          <ac:spMkLst>
            <pc:docMk/>
            <pc:sldMk cId="2986200856" sldId="1569"/>
            <ac:spMk id="43" creationId="{00000000-0000-0000-0000-000000000000}"/>
          </ac:spMkLst>
        </pc:spChg>
        <pc:spChg chg="mod">
          <ac:chgData name="Darren Jefford" userId="c015bc4e-a3d8-467f-9aa2-72ac0d7c781f" providerId="ADAL" clId="{8B3226A9-B1B4-4E4F-8517-82282E64B2CC}" dt="2017-05-11T21:23:41.731" v="4193" actId="947"/>
          <ac:spMkLst>
            <pc:docMk/>
            <pc:sldMk cId="2986200856" sldId="1569"/>
            <ac:spMk id="101" creationId="{00000000-0000-0000-0000-000000000000}"/>
          </ac:spMkLst>
        </pc:spChg>
        <pc:spChg chg="mod">
          <ac:chgData name="Darren Jefford" userId="c015bc4e-a3d8-467f-9aa2-72ac0d7c781f" providerId="ADAL" clId="{8B3226A9-B1B4-4E4F-8517-82282E64B2CC}" dt="2017-05-11T21:23:40.159" v="3977" actId="947"/>
          <ac:spMkLst>
            <pc:docMk/>
            <pc:sldMk cId="2986200856" sldId="1569"/>
            <ac:spMk id="45" creationId="{00000000-0000-0000-0000-000000000000}"/>
          </ac:spMkLst>
        </pc:spChg>
        <pc:spChg chg="mod">
          <ac:chgData name="Darren Jefford" userId="c015bc4e-a3d8-467f-9aa2-72ac0d7c781f" providerId="ADAL" clId="{8B3226A9-B1B4-4E4F-8517-82282E64B2CC}" dt="2017-05-11T21:23:40.051" v="3959" actId="947"/>
          <ac:spMkLst>
            <pc:docMk/>
            <pc:sldMk cId="2986200856" sldId="1569"/>
            <ac:spMk id="44" creationId="{00000000-0000-0000-0000-000000000000}"/>
          </ac:spMkLst>
        </pc:spChg>
        <pc:spChg chg="mod">
          <ac:chgData name="Darren Jefford" userId="c015bc4e-a3d8-467f-9aa2-72ac0d7c781f" providerId="ADAL" clId="{8B3226A9-B1B4-4E4F-8517-82282E64B2CC}" dt="2017-05-11T21:23:40.442" v="4031" actId="947"/>
          <ac:spMkLst>
            <pc:docMk/>
            <pc:sldMk cId="2986200856" sldId="1569"/>
            <ac:spMk id="99" creationId="{00000000-0000-0000-0000-000000000000}"/>
          </ac:spMkLst>
        </pc:spChg>
      </pc:sldChg>
      <pc:sldChg chg="del">
        <pc:chgData name="Darren Jefford" userId="c015bc4e-a3d8-467f-9aa2-72ac0d7c781f" providerId="ADAL" clId="{8B3226A9-B1B4-4E4F-8517-82282E64B2CC}" dt="2017-05-05T19:52:43.089" v="1260" actId="2696"/>
        <pc:sldMkLst>
          <pc:docMk/>
          <pc:sldMk cId="1504745070" sldId="1570"/>
        </pc:sldMkLst>
      </pc:sldChg>
      <pc:sldChg chg="ord">
        <pc:chgData name="Darren Jefford" userId="c015bc4e-a3d8-467f-9aa2-72ac0d7c781f" providerId="ADAL" clId="{8B3226A9-B1B4-4E4F-8517-82282E64B2CC}" dt="2017-05-05T13:52:50.175" v="259" actId="0"/>
        <pc:sldMkLst>
          <pc:docMk/>
          <pc:sldMk cId="3757520364" sldId="1580"/>
        </pc:sldMkLst>
      </pc:sldChg>
      <pc:sldChg chg="ord">
        <pc:chgData name="Darren Jefford" userId="c015bc4e-a3d8-467f-9aa2-72ac0d7c781f" providerId="ADAL" clId="{8B3226A9-B1B4-4E4F-8517-82282E64B2CC}" dt="2017-05-05T13:52:50.175" v="259" actId="0"/>
        <pc:sldMkLst>
          <pc:docMk/>
          <pc:sldMk cId="3518443249" sldId="1581"/>
        </pc:sldMkLst>
      </pc:sldChg>
      <pc:sldChg chg="ord">
        <pc:chgData name="Darren Jefford" userId="c015bc4e-a3d8-467f-9aa2-72ac0d7c781f" providerId="ADAL" clId="{8B3226A9-B1B4-4E4F-8517-82282E64B2CC}" dt="2017-05-05T13:52:50.175" v="259" actId="0"/>
        <pc:sldMkLst>
          <pc:docMk/>
          <pc:sldMk cId="4183263187" sldId="1582"/>
        </pc:sldMkLst>
      </pc:sldChg>
      <pc:sldChg chg="ord">
        <pc:chgData name="Darren Jefford" userId="c015bc4e-a3d8-467f-9aa2-72ac0d7c781f" providerId="ADAL" clId="{8B3226A9-B1B4-4E4F-8517-82282E64B2CC}" dt="2017-05-05T13:52:50.175" v="259" actId="0"/>
        <pc:sldMkLst>
          <pc:docMk/>
          <pc:sldMk cId="4010629727" sldId="1584"/>
        </pc:sldMkLst>
      </pc:sldChg>
      <pc:sldChg chg="ord">
        <pc:chgData name="Darren Jefford" userId="c015bc4e-a3d8-467f-9aa2-72ac0d7c781f" providerId="ADAL" clId="{8B3226A9-B1B4-4E4F-8517-82282E64B2CC}" dt="2017-05-05T13:52:50.175" v="259" actId="0"/>
        <pc:sldMkLst>
          <pc:docMk/>
          <pc:sldMk cId="692561393" sldId="1585"/>
        </pc:sldMkLst>
      </pc:sldChg>
      <pc:sldChg chg="addSp delSp modSp del">
        <pc:chgData name="Darren Jefford" userId="c015bc4e-a3d8-467f-9aa2-72ac0d7c781f" providerId="ADAL" clId="{8B3226A9-B1B4-4E4F-8517-82282E64B2CC}" dt="2017-05-10T01:45:48.001" v="3009" actId="2696"/>
        <pc:sldMkLst>
          <pc:docMk/>
          <pc:sldMk cId="3002432093" sldId="1587"/>
        </pc:sldMkLst>
        <pc:spChg chg="add del mod">
          <ac:chgData name="Darren Jefford" userId="c015bc4e-a3d8-467f-9aa2-72ac0d7c781f" providerId="ADAL" clId="{8B3226A9-B1B4-4E4F-8517-82282E64B2CC}" dt="2017-05-10T01:18:33.175" v="2770" actId="478"/>
          <ac:spMkLst>
            <pc:docMk/>
            <pc:sldMk cId="3002432093" sldId="1587"/>
            <ac:spMk id="14" creationId="{EAD37F68-F2E5-40C4-9187-2732519D5C57}"/>
          </ac:spMkLst>
        </pc:spChg>
        <pc:cxnChg chg="add del mod">
          <ac:chgData name="Darren Jefford" userId="c015bc4e-a3d8-467f-9aa2-72ac0d7c781f" providerId="ADAL" clId="{8B3226A9-B1B4-4E4F-8517-82282E64B2CC}" dt="2017-05-05T14:49:14.317" v="419" actId="0"/>
          <ac:cxnSpMkLst>
            <pc:docMk/>
            <pc:sldMk cId="3002432093" sldId="1587"/>
            <ac:cxnSpMk id="13" creationId="{D827BAB1-B2DB-4AF1-9B29-F42578131187}"/>
          </ac:cxnSpMkLst>
        </pc:cxnChg>
      </pc:sldChg>
      <pc:sldChg chg="del">
        <pc:chgData name="Darren Jefford" userId="c015bc4e-a3d8-467f-9aa2-72ac0d7c781f" providerId="ADAL" clId="{8B3226A9-B1B4-4E4F-8517-82282E64B2CC}" dt="2017-05-10T01:47:24.378" v="3021" actId="2696"/>
        <pc:sldMkLst>
          <pc:docMk/>
          <pc:sldMk cId="117077884" sldId="1588"/>
        </pc:sldMkLst>
      </pc:sldChg>
      <pc:sldChg chg="modSp ord modAnim">
        <pc:chgData name="Darren Jefford" userId="c015bc4e-a3d8-467f-9aa2-72ac0d7c781f" providerId="ADAL" clId="{8B3226A9-B1B4-4E4F-8517-82282E64B2CC}" dt="2017-05-11T21:23:58.167" v="6249" actId="947"/>
        <pc:sldMkLst>
          <pc:docMk/>
          <pc:sldMk cId="1161263094" sldId="1590"/>
        </pc:sldMkLst>
        <pc:spChg chg="mod">
          <ac:chgData name="Darren Jefford" userId="c015bc4e-a3d8-467f-9aa2-72ac0d7c781f" providerId="ADAL" clId="{8B3226A9-B1B4-4E4F-8517-82282E64B2CC}" dt="2017-05-10T01:36:47.601" v="2955" actId="0"/>
          <ac:spMkLst>
            <pc:docMk/>
            <pc:sldMk cId="1161263094" sldId="1590"/>
            <ac:spMk id="30" creationId="{00000000-0000-0000-0000-000000000000}"/>
          </ac:spMkLst>
        </pc:spChg>
        <pc:spChg chg="mod">
          <ac:chgData name="Darren Jefford" userId="c015bc4e-a3d8-467f-9aa2-72ac0d7c781f" providerId="ADAL" clId="{8B3226A9-B1B4-4E4F-8517-82282E64B2CC}" dt="2017-05-11T21:23:58.167" v="6249" actId="947"/>
          <ac:spMkLst>
            <pc:docMk/>
            <pc:sldMk cId="1161263094" sldId="1590"/>
            <ac:spMk id="33" creationId="{00000000-0000-0000-0000-000000000000}"/>
          </ac:spMkLst>
        </pc:spChg>
        <pc:spChg chg="mod">
          <ac:chgData name="Darren Jefford" userId="c015bc4e-a3d8-467f-9aa2-72ac0d7c781f" providerId="ADAL" clId="{8B3226A9-B1B4-4E4F-8517-82282E64B2CC}" dt="2017-05-11T21:23:57.974" v="6214" actId="947"/>
          <ac:spMkLst>
            <pc:docMk/>
            <pc:sldMk cId="1161263094" sldId="1590"/>
            <ac:spMk id="31" creationId="{00000000-0000-0000-0000-000000000000}"/>
          </ac:spMkLst>
        </pc:spChg>
      </pc:sldChg>
      <pc:sldChg chg="modSp modAnim">
        <pc:chgData name="Darren Jefford" userId="c015bc4e-a3d8-467f-9aa2-72ac0d7c781f" providerId="ADAL" clId="{8B3226A9-B1B4-4E4F-8517-82282E64B2CC}" dt="2017-05-11T21:24:02.423" v="6574" actId="947"/>
        <pc:sldMkLst>
          <pc:docMk/>
          <pc:sldMk cId="2223841961" sldId="1591"/>
        </pc:sldMkLst>
        <pc:spChg chg="mod">
          <ac:chgData name="Darren Jefford" userId="c015bc4e-a3d8-467f-9aa2-72ac0d7c781f" providerId="ADAL" clId="{8B3226A9-B1B4-4E4F-8517-82282E64B2CC}" dt="2017-05-11T21:24:01.802" v="6433" actId="947"/>
          <ac:spMkLst>
            <pc:docMk/>
            <pc:sldMk cId="2223841961" sldId="1591"/>
            <ac:spMk id="18" creationId="{00000000-0000-0000-0000-000000000000}"/>
          </ac:spMkLst>
        </pc:spChg>
        <pc:spChg chg="mod">
          <ac:chgData name="Darren Jefford" userId="c015bc4e-a3d8-467f-9aa2-72ac0d7c781f" providerId="ADAL" clId="{8B3226A9-B1B4-4E4F-8517-82282E64B2CC}" dt="2017-05-10T01:37:01.163" v="2956" actId="0"/>
          <ac:spMkLst>
            <pc:docMk/>
            <pc:sldMk cId="2223841961" sldId="1591"/>
            <ac:spMk id="16" creationId="{00000000-0000-0000-0000-000000000000}"/>
          </ac:spMkLst>
        </pc:spChg>
        <pc:spChg chg="mod">
          <ac:chgData name="Darren Jefford" userId="c015bc4e-a3d8-467f-9aa2-72ac0d7c781f" providerId="ADAL" clId="{8B3226A9-B1B4-4E4F-8517-82282E64B2CC}" dt="2017-05-11T21:24:02.423" v="6574" actId="947"/>
          <ac:spMkLst>
            <pc:docMk/>
            <pc:sldMk cId="2223841961" sldId="1591"/>
            <ac:spMk id="20" creationId="{00000000-0000-0000-0000-000000000000}"/>
          </ac:spMkLst>
        </pc:spChg>
      </pc:sldChg>
      <pc:sldChg chg="addSp delSp modSp modTransition">
        <pc:chgData name="Darren Jefford" userId="c015bc4e-a3d8-467f-9aa2-72ac0d7c781f" providerId="ADAL" clId="{8B3226A9-B1B4-4E4F-8517-82282E64B2CC}" dt="2017-05-11T21:24:19.647" v="9333" actId="947"/>
        <pc:sldMkLst>
          <pc:docMk/>
          <pc:sldMk cId="1298389896" sldId="1594"/>
        </pc:sldMkLst>
        <pc:spChg chg="mod">
          <ac:chgData name="Darren Jefford" userId="c015bc4e-a3d8-467f-9aa2-72ac0d7c781f" providerId="ADAL" clId="{8B3226A9-B1B4-4E4F-8517-82282E64B2CC}" dt="2017-05-11T21:24:18.438" v="9245" actId="947"/>
          <ac:spMkLst>
            <pc:docMk/>
            <pc:sldMk cId="1298389896" sldId="1594"/>
            <ac:spMk id="17" creationId="{00000000-0000-0000-0000-000000000000}"/>
          </ac:spMkLst>
        </pc:spChg>
        <pc:spChg chg="mod">
          <ac:chgData name="Darren Jefford" userId="c015bc4e-a3d8-467f-9aa2-72ac0d7c781f" providerId="ADAL" clId="{8B3226A9-B1B4-4E4F-8517-82282E64B2CC}" dt="2017-05-11T21:24:19.647" v="9333" actId="947"/>
          <ac:spMkLst>
            <pc:docMk/>
            <pc:sldMk cId="1298389896" sldId="1594"/>
            <ac:spMk id="4" creationId="{00000000-0000-0000-0000-000000000000}"/>
          </ac:spMkLst>
        </pc:spChg>
        <pc:spChg chg="mod">
          <ac:chgData name="Darren Jefford" userId="c015bc4e-a3d8-467f-9aa2-72ac0d7c781f" providerId="ADAL" clId="{8B3226A9-B1B4-4E4F-8517-82282E64B2CC}" dt="2017-05-11T21:24:19.567" v="9315" actId="947"/>
          <ac:spMkLst>
            <pc:docMk/>
            <pc:sldMk cId="1298389896" sldId="1594"/>
            <ac:spMk id="6" creationId="{00000000-0000-0000-0000-000000000000}"/>
          </ac:spMkLst>
        </pc:spChg>
        <pc:graphicFrameChg chg="add del">
          <ac:chgData name="Darren Jefford" userId="c015bc4e-a3d8-467f-9aa2-72ac0d7c781f" providerId="ADAL" clId="{8B3226A9-B1B4-4E4F-8517-82282E64B2CC}" dt="2017-05-05T19:54:13.050" v="1268" actId="0"/>
          <ac:graphicFrameMkLst>
            <pc:docMk/>
            <pc:sldMk cId="1298389896" sldId="1594"/>
            <ac:graphicFrameMk id="2" creationId="{6C559145-684B-4D58-83BF-06858FC5B4CE}"/>
          </ac:graphicFrameMkLst>
        </pc:graphicFrameChg>
      </pc:sldChg>
      <pc:sldChg chg="addSp delSp modSp modTransition">
        <pc:chgData name="Darren Jefford" userId="c015bc4e-a3d8-467f-9aa2-72ac0d7c781f" providerId="ADAL" clId="{8B3226A9-B1B4-4E4F-8517-82282E64B2CC}" dt="2017-05-11T21:24:19.860" v="9382" actId="947"/>
        <pc:sldMkLst>
          <pc:docMk/>
          <pc:sldMk cId="1111592153" sldId="1595"/>
        </pc:sldMkLst>
        <pc:spChg chg="add del mod">
          <ac:chgData name="Darren Jefford" userId="c015bc4e-a3d8-467f-9aa2-72ac0d7c781f" providerId="ADAL" clId="{8B3226A9-B1B4-4E4F-8517-82282E64B2CC}" dt="2017-05-05T19:55:33.948" v="1311" actId="478"/>
          <ac:spMkLst>
            <pc:docMk/>
            <pc:sldMk cId="1111592153" sldId="1595"/>
            <ac:spMk id="8" creationId="{96F203BF-D908-4B3F-99B6-86523897C5EC}"/>
          </ac:spMkLst>
        </pc:spChg>
        <pc:spChg chg="add mod">
          <ac:chgData name="Darren Jefford" userId="c015bc4e-a3d8-467f-9aa2-72ac0d7c781f" providerId="ADAL" clId="{8B3226A9-B1B4-4E4F-8517-82282E64B2CC}" dt="2017-05-11T21:24:19.860" v="9382" actId="947"/>
          <ac:spMkLst>
            <pc:docMk/>
            <pc:sldMk cId="1111592153" sldId="1595"/>
            <ac:spMk id="10" creationId="{CB02BC59-B4EC-4A48-B020-29D85E2AA59F}"/>
          </ac:spMkLst>
        </pc:spChg>
        <pc:spChg chg="mod">
          <ac:chgData name="Darren Jefford" userId="c015bc4e-a3d8-467f-9aa2-72ac0d7c781f" providerId="ADAL" clId="{8B3226A9-B1B4-4E4F-8517-82282E64B2CC}" dt="2017-05-11T21:24:19.716" v="9349" actId="947"/>
          <ac:spMkLst>
            <pc:docMk/>
            <pc:sldMk cId="1111592153" sldId="1595"/>
            <ac:spMk id="2" creationId="{00000000-0000-0000-0000-000000000000}"/>
          </ac:spMkLst>
        </pc:spChg>
        <pc:spChg chg="del mod">
          <ac:chgData name="Darren Jefford" userId="c015bc4e-a3d8-467f-9aa2-72ac0d7c781f" providerId="ADAL" clId="{8B3226A9-B1B4-4E4F-8517-82282E64B2CC}" dt="2017-05-05T19:55:14.676" v="1306" actId="478"/>
          <ac:spMkLst>
            <pc:docMk/>
            <pc:sldMk cId="1111592153" sldId="1595"/>
            <ac:spMk id="3" creationId="{00000000-0000-0000-0000-000000000000}"/>
          </ac:spMkLst>
        </pc:spChg>
        <pc:spChg chg="add del">
          <ac:chgData name="Darren Jefford" userId="c015bc4e-a3d8-467f-9aa2-72ac0d7c781f" providerId="ADAL" clId="{8B3226A9-B1B4-4E4F-8517-82282E64B2CC}" dt="2017-05-05T19:55:36.521" v="1312" actId="478"/>
          <ac:spMkLst>
            <pc:docMk/>
            <pc:sldMk cId="1111592153" sldId="1595"/>
            <ac:spMk id="9" creationId="{8C2ACE9B-E8FB-49D2-A3D5-B036AEB3CFCC}"/>
          </ac:spMkLst>
        </pc:spChg>
        <pc:spChg chg="mod">
          <ac:chgData name="Darren Jefford" userId="c015bc4e-a3d8-467f-9aa2-72ac0d7c781f" providerId="ADAL" clId="{8B3226A9-B1B4-4E4F-8517-82282E64B2CC}" dt="2017-05-11T21:24:19.789" v="9365" actId="947"/>
          <ac:spMkLst>
            <pc:docMk/>
            <pc:sldMk cId="1111592153" sldId="1595"/>
            <ac:spMk id="4" creationId="{00000000-0000-0000-0000-000000000000}"/>
          </ac:spMkLst>
        </pc:spChg>
        <pc:graphicFrameChg chg="add del">
          <ac:chgData name="Darren Jefford" userId="c015bc4e-a3d8-467f-9aa2-72ac0d7c781f" providerId="ADAL" clId="{8B3226A9-B1B4-4E4F-8517-82282E64B2CC}" dt="2017-05-05T19:17:15.961" v="886" actId="0"/>
          <ac:graphicFrameMkLst>
            <pc:docMk/>
            <pc:sldMk cId="1111592153" sldId="1595"/>
            <ac:graphicFrameMk id="5" creationId="{E3458CBD-2282-4C96-AE27-9B03723C1187}"/>
          </ac:graphicFrameMkLst>
        </pc:graphicFrameChg>
        <pc:graphicFrameChg chg="add mod modGraphic">
          <ac:chgData name="Darren Jefford" userId="c015bc4e-a3d8-467f-9aa2-72ac0d7c781f" providerId="ADAL" clId="{8B3226A9-B1B4-4E4F-8517-82282E64B2CC}" dt="2017-05-05T19:58:27.615" v="1343" actId="2165"/>
          <ac:graphicFrameMkLst>
            <pc:docMk/>
            <pc:sldMk cId="1111592153" sldId="1595"/>
            <ac:graphicFrameMk id="11" creationId="{D48650AD-663E-4B77-A1B4-89833E35DE48}"/>
          </ac:graphicFrameMkLst>
        </pc:graphicFrameChg>
        <pc:graphicFrameChg chg="add del mod modGraphic">
          <ac:chgData name="Darren Jefford" userId="c015bc4e-a3d8-467f-9aa2-72ac0d7c781f" providerId="ADAL" clId="{8B3226A9-B1B4-4E4F-8517-82282E64B2CC}" dt="2017-05-05T19:56:24.099" v="1325" actId="478"/>
          <ac:graphicFrameMkLst>
            <pc:docMk/>
            <pc:sldMk cId="1111592153" sldId="1595"/>
            <ac:graphicFrameMk id="6" creationId="{A9B1D258-FEA3-4C38-B5E1-373D117E0061}"/>
          </ac:graphicFrameMkLst>
        </pc:graphicFrameChg>
      </pc:sldChg>
      <pc:sldChg chg="del modTransition">
        <pc:chgData name="Darren Jefford" userId="c015bc4e-a3d8-467f-9aa2-72ac0d7c781f" providerId="ADAL" clId="{8B3226A9-B1B4-4E4F-8517-82282E64B2CC}" dt="2017-05-05T19:18:27.423" v="899" actId="2696"/>
        <pc:sldMkLst>
          <pc:docMk/>
          <pc:sldMk cId="3301440178" sldId="1604"/>
        </pc:sldMkLst>
      </pc:sldChg>
      <pc:sldChg chg="modSp modTransition">
        <pc:chgData name="Darren Jefford" userId="c015bc4e-a3d8-467f-9aa2-72ac0d7c781f" providerId="ADAL" clId="{8B3226A9-B1B4-4E4F-8517-82282E64B2CC}" dt="2017-05-11T21:24:20.362" v="9484" actId="947"/>
        <pc:sldMkLst>
          <pc:docMk/>
          <pc:sldMk cId="2570054415" sldId="1606"/>
        </pc:sldMkLst>
        <pc:spChg chg="mod">
          <ac:chgData name="Darren Jefford" userId="c015bc4e-a3d8-467f-9aa2-72ac0d7c781f" providerId="ADAL" clId="{8B3226A9-B1B4-4E4F-8517-82282E64B2CC}" dt="2017-05-11T21:24:20.224" v="9448" actId="947"/>
          <ac:spMkLst>
            <pc:docMk/>
            <pc:sldMk cId="2570054415" sldId="1606"/>
            <ac:spMk id="5" creationId="{00000000-0000-0000-0000-000000000000}"/>
          </ac:spMkLst>
        </pc:spChg>
        <pc:spChg chg="mod">
          <ac:chgData name="Darren Jefford" userId="c015bc4e-a3d8-467f-9aa2-72ac0d7c781f" providerId="ADAL" clId="{8B3226A9-B1B4-4E4F-8517-82282E64B2CC}" dt="2017-05-11T21:24:20.362" v="9484" actId="947"/>
          <ac:spMkLst>
            <pc:docMk/>
            <pc:sldMk cId="2570054415" sldId="1606"/>
            <ac:spMk id="8" creationId="{00000000-0000-0000-0000-000000000000}"/>
          </ac:spMkLst>
        </pc:spChg>
        <pc:spChg chg="mod">
          <ac:chgData name="Darren Jefford" userId="c015bc4e-a3d8-467f-9aa2-72ac0d7c781f" providerId="ADAL" clId="{8B3226A9-B1B4-4E4F-8517-82282E64B2CC}" dt="2017-05-11T21:24:20.284" v="9466" actId="947"/>
          <ac:spMkLst>
            <pc:docMk/>
            <pc:sldMk cId="2570054415" sldId="1606"/>
            <ac:spMk id="7" creationId="{00000000-0000-0000-0000-000000000000}"/>
          </ac:spMkLst>
        </pc:spChg>
      </pc:sldChg>
      <pc:sldChg chg="modTransition">
        <pc:chgData name="Darren Jefford" userId="c015bc4e-a3d8-467f-9aa2-72ac0d7c781f" providerId="ADAL" clId="{8B3226A9-B1B4-4E4F-8517-82282E64B2CC}" dt="2017-05-10T01:25:35.074" v="2869" actId="0"/>
        <pc:sldMkLst>
          <pc:docMk/>
          <pc:sldMk cId="2501734484" sldId="1607"/>
        </pc:sldMkLst>
      </pc:sldChg>
      <pc:sldChg chg="modSp">
        <pc:chgData name="Darren Jefford" userId="c015bc4e-a3d8-467f-9aa2-72ac0d7c781f" providerId="ADAL" clId="{8B3226A9-B1B4-4E4F-8517-82282E64B2CC}" dt="2017-05-11T21:23:46.843" v="4678" actId="947"/>
        <pc:sldMkLst>
          <pc:docMk/>
          <pc:sldMk cId="940164397" sldId="1608"/>
        </pc:sldMkLst>
        <pc:spChg chg="mod">
          <ac:chgData name="Darren Jefford" userId="c015bc4e-a3d8-467f-9aa2-72ac0d7c781f" providerId="ADAL" clId="{8B3226A9-B1B4-4E4F-8517-82282E64B2CC}" dt="2017-05-11T21:23:46.843" v="4678" actId="947"/>
          <ac:spMkLst>
            <pc:docMk/>
            <pc:sldMk cId="940164397" sldId="1608"/>
            <ac:spMk id="11" creationId="{00000000-0000-0000-0000-000000000000}"/>
          </ac:spMkLst>
        </pc:spChg>
        <pc:spChg chg="mod">
          <ac:chgData name="Darren Jefford" userId="c015bc4e-a3d8-467f-9aa2-72ac0d7c781f" providerId="ADAL" clId="{8B3226A9-B1B4-4E4F-8517-82282E64B2CC}" dt="2017-05-11T21:23:46.340" v="4642" actId="947"/>
          <ac:spMkLst>
            <pc:docMk/>
            <pc:sldMk cId="940164397" sldId="1608"/>
            <ac:spMk id="8" creationId="{00000000-0000-0000-0000-000000000000}"/>
          </ac:spMkLst>
        </pc:spChg>
        <pc:spChg chg="mod">
          <ac:chgData name="Darren Jefford" userId="c015bc4e-a3d8-467f-9aa2-72ac0d7c781f" providerId="ADAL" clId="{8B3226A9-B1B4-4E4F-8517-82282E64B2CC}" dt="2017-05-11T21:23:44.671" v="4514" actId="947"/>
          <ac:spMkLst>
            <pc:docMk/>
            <pc:sldMk cId="940164397" sldId="1608"/>
            <ac:spMk id="2" creationId="{00000000-0000-0000-0000-000000000000}"/>
          </ac:spMkLst>
        </pc:spChg>
        <pc:spChg chg="mod">
          <ac:chgData name="Darren Jefford" userId="c015bc4e-a3d8-467f-9aa2-72ac0d7c781f" providerId="ADAL" clId="{8B3226A9-B1B4-4E4F-8517-82282E64B2CC}" dt="2017-05-11T21:23:46.072" v="4626" actId="947"/>
          <ac:spMkLst>
            <pc:docMk/>
            <pc:sldMk cId="940164397" sldId="1608"/>
            <ac:spMk id="7" creationId="{00000000-0000-0000-0000-000000000000}"/>
          </ac:spMkLst>
        </pc:spChg>
        <pc:spChg chg="mod">
          <ac:chgData name="Darren Jefford" userId="c015bc4e-a3d8-467f-9aa2-72ac0d7c781f" providerId="ADAL" clId="{8B3226A9-B1B4-4E4F-8517-82282E64B2CC}" dt="2017-05-11T21:23:46.612" v="4660" actId="947"/>
          <ac:spMkLst>
            <pc:docMk/>
            <pc:sldMk cId="940164397" sldId="1608"/>
            <ac:spMk id="10" creationId="{00000000-0000-0000-0000-000000000000}"/>
          </ac:spMkLst>
        </pc:spChg>
        <pc:spChg chg="mod">
          <ac:chgData name="Darren Jefford" userId="c015bc4e-a3d8-467f-9aa2-72ac0d7c781f" providerId="ADAL" clId="{8B3226A9-B1B4-4E4F-8517-82282E64B2CC}" dt="2017-05-11T21:23:45.865" v="4610" actId="947"/>
          <ac:spMkLst>
            <pc:docMk/>
            <pc:sldMk cId="940164397" sldId="1608"/>
            <ac:spMk id="4" creationId="{00000000-0000-0000-0000-000000000000}"/>
          </ac:spMkLst>
        </pc:spChg>
      </pc:sldChg>
      <pc:sldChg chg="modSp ord">
        <pc:chgData name="Darren Jefford" userId="c015bc4e-a3d8-467f-9aa2-72ac0d7c781f" providerId="ADAL" clId="{8B3226A9-B1B4-4E4F-8517-82282E64B2CC}" dt="2017-05-11T21:23:47.038" v="4710" actId="947"/>
        <pc:sldMkLst>
          <pc:docMk/>
          <pc:sldMk cId="3864977722" sldId="1611"/>
        </pc:sldMkLst>
        <pc:spChg chg="mod">
          <ac:chgData name="Darren Jefford" userId="c015bc4e-a3d8-467f-9aa2-72ac0d7c781f" providerId="ADAL" clId="{8B3226A9-B1B4-4E4F-8517-82282E64B2CC}" dt="2017-05-10T01:23:45.232" v="2852" actId="0"/>
          <ac:spMkLst>
            <pc:docMk/>
            <pc:sldMk cId="3864977722" sldId="1611"/>
            <ac:spMk id="13" creationId="{00000000-0000-0000-0000-000000000000}"/>
          </ac:spMkLst>
        </pc:spChg>
        <pc:spChg chg="mod">
          <ac:chgData name="Darren Jefford" userId="c015bc4e-a3d8-467f-9aa2-72ac0d7c781f" providerId="ADAL" clId="{8B3226A9-B1B4-4E4F-8517-82282E64B2CC}" dt="2017-05-10T01:23:48.387" v="2853" actId="0"/>
          <ac:spMkLst>
            <pc:docMk/>
            <pc:sldMk cId="3864977722" sldId="1611"/>
            <ac:spMk id="8" creationId="{00000000-0000-0000-0000-000000000000}"/>
          </ac:spMkLst>
        </pc:spChg>
        <pc:spChg chg="mod">
          <ac:chgData name="Darren Jefford" userId="c015bc4e-a3d8-467f-9aa2-72ac0d7c781f" providerId="ADAL" clId="{8B3226A9-B1B4-4E4F-8517-82282E64B2CC}" dt="2017-05-11T21:23:47.038" v="4710" actId="947"/>
          <ac:spMkLst>
            <pc:docMk/>
            <pc:sldMk cId="3864977722" sldId="1611"/>
            <ac:spMk id="5" creationId="{00000000-0000-0000-0000-000000000000}"/>
          </ac:spMkLst>
        </pc:spChg>
        <pc:spChg chg="mod">
          <ac:chgData name="Darren Jefford" userId="c015bc4e-a3d8-467f-9aa2-72ac0d7c781f" providerId="ADAL" clId="{8B3226A9-B1B4-4E4F-8517-82282E64B2CC}" dt="2017-05-11T21:23:46.958" v="4694" actId="947"/>
          <ac:spMkLst>
            <pc:docMk/>
            <pc:sldMk cId="3864977722" sldId="1611"/>
            <ac:spMk id="2" creationId="{00000000-0000-0000-0000-000000000000}"/>
          </ac:spMkLst>
        </pc:spChg>
      </pc:sldChg>
      <pc:sldChg chg="addSp delSp modSp ord">
        <pc:chgData name="Darren Jefford" userId="c015bc4e-a3d8-467f-9aa2-72ac0d7c781f" providerId="ADAL" clId="{8B3226A9-B1B4-4E4F-8517-82282E64B2CC}" dt="2017-05-11T21:23:48.226" v="4957" actId="947"/>
        <pc:sldMkLst>
          <pc:docMk/>
          <pc:sldMk cId="275838206" sldId="1612"/>
        </pc:sldMkLst>
        <pc:spChg chg="add del mod">
          <ac:chgData name="Darren Jefford" userId="c015bc4e-a3d8-467f-9aa2-72ac0d7c781f" providerId="ADAL" clId="{8B3226A9-B1B4-4E4F-8517-82282E64B2CC}" dt="2017-05-11T21:23:47.959" v="4921" actId="947"/>
          <ac:spMkLst>
            <pc:docMk/>
            <pc:sldMk cId="275838206" sldId="1612"/>
            <ac:spMk id="25" creationId="{00000000-0000-0000-0000-000000000000}"/>
          </ac:spMkLst>
        </pc:spChg>
        <pc:spChg chg="add del mod">
          <ac:chgData name="Darren Jefford" userId="c015bc4e-a3d8-467f-9aa2-72ac0d7c781f" providerId="ADAL" clId="{8B3226A9-B1B4-4E4F-8517-82282E64B2CC}" dt="2017-05-11T21:23:47.551" v="4831" actId="947"/>
          <ac:spMkLst>
            <pc:docMk/>
            <pc:sldMk cId="275838206" sldId="1612"/>
            <ac:spMk id="13" creationId="{00000000-0000-0000-0000-000000000000}"/>
          </ac:spMkLst>
        </pc:spChg>
        <pc:spChg chg="add del mod">
          <ac:chgData name="Darren Jefford" userId="c015bc4e-a3d8-467f-9aa2-72ac0d7c781f" providerId="ADAL" clId="{8B3226A9-B1B4-4E4F-8517-82282E64B2CC}" dt="2017-05-11T21:23:47.801" v="4885" actId="947"/>
          <ac:spMkLst>
            <pc:docMk/>
            <pc:sldMk cId="275838206" sldId="1612"/>
            <ac:spMk id="17" creationId="{00000000-0000-0000-0000-000000000000}"/>
          </ac:spMkLst>
        </pc:spChg>
        <pc:spChg chg="add del mod">
          <ac:chgData name="Darren Jefford" userId="c015bc4e-a3d8-467f-9aa2-72ac0d7c781f" providerId="ADAL" clId="{8B3226A9-B1B4-4E4F-8517-82282E64B2CC}" dt="2017-05-11T21:23:47.726" v="4867" actId="947"/>
          <ac:spMkLst>
            <pc:docMk/>
            <pc:sldMk cId="275838206" sldId="1612"/>
            <ac:spMk id="16" creationId="{00000000-0000-0000-0000-000000000000}"/>
          </ac:spMkLst>
        </pc:spChg>
        <pc:spChg chg="mod">
          <ac:chgData name="Darren Jefford" userId="c015bc4e-a3d8-467f-9aa2-72ac0d7c781f" providerId="ADAL" clId="{8B3226A9-B1B4-4E4F-8517-82282E64B2CC}" dt="2017-05-11T21:23:47.162" v="4741" actId="947"/>
          <ac:spMkLst>
            <pc:docMk/>
            <pc:sldMk cId="275838206" sldId="1612"/>
            <ac:spMk id="2" creationId="{00000000-0000-0000-0000-000000000000}"/>
          </ac:spMkLst>
        </pc:spChg>
        <pc:spChg chg="add del">
          <ac:chgData name="Darren Jefford" userId="c015bc4e-a3d8-467f-9aa2-72ac0d7c781f" providerId="ADAL" clId="{8B3226A9-B1B4-4E4F-8517-82282E64B2CC}" dt="2017-05-10T01:25:02.432" v="2863" actId="478"/>
          <ac:spMkLst>
            <pc:docMk/>
            <pc:sldMk cId="275838206" sldId="1612"/>
            <ac:spMk id="7" creationId="{00000000-0000-0000-0000-000000000000}"/>
          </ac:spMkLst>
        </pc:spChg>
        <pc:spChg chg="add del mod">
          <ac:chgData name="Darren Jefford" userId="c015bc4e-a3d8-467f-9aa2-72ac0d7c781f" providerId="ADAL" clId="{8B3226A9-B1B4-4E4F-8517-82282E64B2CC}" dt="2017-05-11T21:23:47.878" v="4903" actId="947"/>
          <ac:spMkLst>
            <pc:docMk/>
            <pc:sldMk cId="275838206" sldId="1612"/>
            <ac:spMk id="18" creationId="{00000000-0000-0000-0000-000000000000}"/>
          </ac:spMkLst>
        </pc:spChg>
        <pc:spChg chg="add del">
          <ac:chgData name="Darren Jefford" userId="c015bc4e-a3d8-467f-9aa2-72ac0d7c781f" providerId="ADAL" clId="{8B3226A9-B1B4-4E4F-8517-82282E64B2CC}" dt="2017-05-10T01:26:01.732" v="2870" actId="478"/>
          <ac:spMkLst>
            <pc:docMk/>
            <pc:sldMk cId="275838206" sldId="1612"/>
            <ac:spMk id="4" creationId="{00000000-0000-0000-0000-000000000000}"/>
          </ac:spMkLst>
        </pc:spChg>
        <pc:spChg chg="add del mod">
          <ac:chgData name="Darren Jefford" userId="c015bc4e-a3d8-467f-9aa2-72ac0d7c781f" providerId="ADAL" clId="{8B3226A9-B1B4-4E4F-8517-82282E64B2CC}" dt="2017-05-11T21:23:47.312" v="4777" actId="947"/>
          <ac:spMkLst>
            <pc:docMk/>
            <pc:sldMk cId="275838206" sldId="1612"/>
            <ac:spMk id="8" creationId="{00000000-0000-0000-0000-000000000000}"/>
          </ac:spMkLst>
        </pc:spChg>
        <pc:spChg chg="add del mod">
          <ac:chgData name="Darren Jefford" userId="c015bc4e-a3d8-467f-9aa2-72ac0d7c781f" providerId="ADAL" clId="{8B3226A9-B1B4-4E4F-8517-82282E64B2CC}" dt="2017-05-11T21:23:47.399" v="4795" actId="947"/>
          <ac:spMkLst>
            <pc:docMk/>
            <pc:sldMk cId="275838206" sldId="1612"/>
            <ac:spMk id="10" creationId="{00000000-0000-0000-0000-000000000000}"/>
          </ac:spMkLst>
        </pc:spChg>
        <pc:spChg chg="add del mod">
          <ac:chgData name="Darren Jefford" userId="c015bc4e-a3d8-467f-9aa2-72ac0d7c781f" providerId="ADAL" clId="{8B3226A9-B1B4-4E4F-8517-82282E64B2CC}" dt="2017-05-11T21:23:47.473" v="4813" actId="947"/>
          <ac:spMkLst>
            <pc:docMk/>
            <pc:sldMk cId="275838206" sldId="1612"/>
            <ac:spMk id="11" creationId="{00000000-0000-0000-0000-000000000000}"/>
          </ac:spMkLst>
        </pc:spChg>
        <pc:spChg chg="add del mod">
          <ac:chgData name="Darren Jefford" userId="c015bc4e-a3d8-467f-9aa2-72ac0d7c781f" providerId="ADAL" clId="{8B3226A9-B1B4-4E4F-8517-82282E64B2CC}" dt="2017-05-11T21:23:47.235" v="4759" actId="947"/>
          <ac:spMkLst>
            <pc:docMk/>
            <pc:sldMk cId="275838206" sldId="1612"/>
            <ac:spMk id="9" creationId="{00000000-0000-0000-0000-000000000000}"/>
          </ac:spMkLst>
        </pc:spChg>
        <pc:spChg chg="add del mod">
          <ac:chgData name="Darren Jefford" userId="c015bc4e-a3d8-467f-9aa2-72ac0d7c781f" providerId="ADAL" clId="{8B3226A9-B1B4-4E4F-8517-82282E64B2CC}" dt="2017-05-11T21:23:47.642" v="4849" actId="947"/>
          <ac:spMkLst>
            <pc:docMk/>
            <pc:sldMk cId="275838206" sldId="1612"/>
            <ac:spMk id="15" creationId="{00000000-0000-0000-0000-000000000000}"/>
          </ac:spMkLst>
        </pc:spChg>
        <pc:spChg chg="add mod ord">
          <ac:chgData name="Darren Jefford" userId="c015bc4e-a3d8-467f-9aa2-72ac0d7c781f" providerId="ADAL" clId="{8B3226A9-B1B4-4E4F-8517-82282E64B2CC}" dt="2017-05-10T01:26:51.559" v="2883" actId="14100"/>
          <ac:spMkLst>
            <pc:docMk/>
            <pc:sldMk cId="275838206" sldId="1612"/>
            <ac:spMk id="6" creationId="{6E65B691-518B-4A0D-8F32-ECA3AC449555}"/>
          </ac:spMkLst>
        </pc:spChg>
        <pc:spChg chg="add del mod">
          <ac:chgData name="Darren Jefford" userId="c015bc4e-a3d8-467f-9aa2-72ac0d7c781f" providerId="ADAL" clId="{8B3226A9-B1B4-4E4F-8517-82282E64B2CC}" dt="2017-05-11T21:23:48.226" v="4957" actId="947"/>
          <ac:spMkLst>
            <pc:docMk/>
            <pc:sldMk cId="275838206" sldId="1612"/>
            <ac:spMk id="3" creationId="{00000000-0000-0000-0000-000000000000}"/>
          </ac:spMkLst>
        </pc:spChg>
        <pc:grpChg chg="add del">
          <ac:chgData name="Darren Jefford" userId="c015bc4e-a3d8-467f-9aa2-72ac0d7c781f" providerId="ADAL" clId="{8B3226A9-B1B4-4E4F-8517-82282E64B2CC}" dt="2017-05-10T01:25:02.432" v="2863" actId="478"/>
          <ac:grpSpMkLst>
            <pc:docMk/>
            <pc:sldMk cId="275838206" sldId="1612"/>
            <ac:grpSpMk id="24" creationId="{00000000-0000-0000-0000-000000000000}"/>
          </ac:grpSpMkLst>
        </pc:grpChg>
        <pc:picChg chg="add del">
          <ac:chgData name="Darren Jefford" userId="c015bc4e-a3d8-467f-9aa2-72ac0d7c781f" providerId="ADAL" clId="{8B3226A9-B1B4-4E4F-8517-82282E64B2CC}" dt="2017-05-10T01:24:59.100" v="2862" actId="0"/>
          <ac:picMkLst>
            <pc:docMk/>
            <pc:sldMk cId="275838206" sldId="1612"/>
            <ac:picMk id="5" creationId="{124573EF-16CA-46EB-B0C1-C0B855EF4124}"/>
          </ac:picMkLst>
        </pc:picChg>
      </pc:sldChg>
      <pc:sldChg chg="delSp modSp delAnim modAnim">
        <pc:chgData name="Darren Jefford" userId="c015bc4e-a3d8-467f-9aa2-72ac0d7c781f" providerId="ADAL" clId="{8B3226A9-B1B4-4E4F-8517-82282E64B2CC}" dt="2017-05-11T21:23:48.444" v="5006" actId="947"/>
        <pc:sldMkLst>
          <pc:docMk/>
          <pc:sldMk cId="1903354808" sldId="1613"/>
        </pc:sldMkLst>
        <pc:spChg chg="del">
          <ac:chgData name="Darren Jefford" userId="c015bc4e-a3d8-467f-9aa2-72ac0d7c781f" providerId="ADAL" clId="{8B3226A9-B1B4-4E4F-8517-82282E64B2CC}" dt="2017-05-05T19:21:35.623" v="912" actId="478"/>
          <ac:spMkLst>
            <pc:docMk/>
            <pc:sldMk cId="1903354808" sldId="1613"/>
            <ac:spMk id="8" creationId="{00000000-0000-0000-0000-000000000000}"/>
          </ac:spMkLst>
        </pc:spChg>
        <pc:spChg chg="mod">
          <ac:chgData name="Darren Jefford" userId="c015bc4e-a3d8-467f-9aa2-72ac0d7c781f" providerId="ADAL" clId="{8B3226A9-B1B4-4E4F-8517-82282E64B2CC}" dt="2017-05-11T21:23:48.444" v="5006" actId="947"/>
          <ac:spMkLst>
            <pc:docMk/>
            <pc:sldMk cId="1903354808" sldId="1613"/>
            <ac:spMk id="4" creationId="{00000000-0000-0000-0000-000000000000}"/>
          </ac:spMkLst>
        </pc:spChg>
        <pc:spChg chg="del mod">
          <ac:chgData name="Darren Jefford" userId="c015bc4e-a3d8-467f-9aa2-72ac0d7c781f" providerId="ADAL" clId="{8B3226A9-B1B4-4E4F-8517-82282E64B2CC}" dt="2017-05-05T19:21:34.415" v="911" actId="478"/>
          <ac:spMkLst>
            <pc:docMk/>
            <pc:sldMk cId="1903354808" sldId="1613"/>
            <ac:spMk id="3" creationId="{00000000-0000-0000-0000-000000000000}"/>
          </ac:spMkLst>
        </pc:spChg>
        <pc:spChg chg="del">
          <ac:chgData name="Darren Jefford" userId="c015bc4e-a3d8-467f-9aa2-72ac0d7c781f" providerId="ADAL" clId="{8B3226A9-B1B4-4E4F-8517-82282E64B2CC}" dt="2017-05-05T19:21:36.571" v="913" actId="478"/>
          <ac:spMkLst>
            <pc:docMk/>
            <pc:sldMk cId="1903354808" sldId="1613"/>
            <ac:spMk id="7" creationId="{00000000-0000-0000-0000-000000000000}"/>
          </ac:spMkLst>
        </pc:spChg>
      </pc:sldChg>
      <pc:sldChg chg="modSp">
        <pc:chgData name="Darren Jefford" userId="c015bc4e-a3d8-467f-9aa2-72ac0d7c781f" providerId="ADAL" clId="{8B3226A9-B1B4-4E4F-8517-82282E64B2CC}" dt="2017-05-11T21:23:52.566" v="5269" actId="947"/>
        <pc:sldMkLst>
          <pc:docMk/>
          <pc:sldMk cId="2137517768" sldId="1614"/>
        </pc:sldMkLst>
        <pc:spChg chg="mod">
          <ac:chgData name="Darren Jefford" userId="c015bc4e-a3d8-467f-9aa2-72ac0d7c781f" providerId="ADAL" clId="{8B3226A9-B1B4-4E4F-8517-82282E64B2CC}" dt="2017-05-11T21:23:52.566" v="5269" actId="947"/>
          <ac:spMkLst>
            <pc:docMk/>
            <pc:sldMk cId="2137517768" sldId="1614"/>
            <ac:spMk id="14" creationId="{00000000-0000-0000-0000-000000000000}"/>
          </ac:spMkLst>
        </pc:spChg>
        <pc:spChg chg="mod">
          <ac:chgData name="Darren Jefford" userId="c015bc4e-a3d8-467f-9aa2-72ac0d7c781f" providerId="ADAL" clId="{8B3226A9-B1B4-4E4F-8517-82282E64B2CC}" dt="2017-05-11T21:23:51.183" v="5022" actId="947"/>
          <ac:spMkLst>
            <pc:docMk/>
            <pc:sldMk cId="2137517768" sldId="1614"/>
            <ac:spMk id="4" creationId="{00000000-0000-0000-0000-000000000000}"/>
          </ac:spMkLst>
        </pc:spChg>
        <pc:spChg chg="mod">
          <ac:chgData name="Darren Jefford" userId="c015bc4e-a3d8-467f-9aa2-72ac0d7c781f" providerId="ADAL" clId="{8B3226A9-B1B4-4E4F-8517-82282E64B2CC}" dt="2017-05-11T21:23:52.330" v="5214" actId="947"/>
          <ac:spMkLst>
            <pc:docMk/>
            <pc:sldMk cId="2137517768" sldId="1614"/>
            <ac:spMk id="23" creationId="{00000000-0000-0000-0000-000000000000}"/>
          </ac:spMkLst>
        </pc:spChg>
        <pc:spChg chg="mod">
          <ac:chgData name="Darren Jefford" userId="c015bc4e-a3d8-467f-9aa2-72ac0d7c781f" providerId="ADAL" clId="{8B3226A9-B1B4-4E4F-8517-82282E64B2CC}" dt="2017-05-11T21:23:52.407" v="5233" actId="947"/>
          <ac:spMkLst>
            <pc:docMk/>
            <pc:sldMk cId="2137517768" sldId="1614"/>
            <ac:spMk id="11" creationId="{00000000-0000-0000-0000-000000000000}"/>
          </ac:spMkLst>
        </pc:spChg>
        <pc:spChg chg="mod">
          <ac:chgData name="Darren Jefford" userId="c015bc4e-a3d8-467f-9aa2-72ac0d7c781f" providerId="ADAL" clId="{8B3226A9-B1B4-4E4F-8517-82282E64B2CC}" dt="2017-05-11T21:23:52.486" v="5251" actId="947"/>
          <ac:spMkLst>
            <pc:docMk/>
            <pc:sldMk cId="2137517768" sldId="1614"/>
            <ac:spMk id="13" creationId="{00000000-0000-0000-0000-000000000000}"/>
          </ac:spMkLst>
        </pc:spChg>
      </pc:sldChg>
      <pc:sldChg chg="addSp delSp modSp">
        <pc:chgData name="Darren Jefford" userId="c015bc4e-a3d8-467f-9aa2-72ac0d7c781f" providerId="ADAL" clId="{8B3226A9-B1B4-4E4F-8517-82282E64B2CC}" dt="2017-05-11T21:23:52.634" v="5285" actId="947"/>
        <pc:sldMkLst>
          <pc:docMk/>
          <pc:sldMk cId="1275220889" sldId="1615"/>
        </pc:sldMkLst>
        <pc:spChg chg="mod">
          <ac:chgData name="Darren Jefford" userId="c015bc4e-a3d8-467f-9aa2-72ac0d7c781f" providerId="ADAL" clId="{8B3226A9-B1B4-4E4F-8517-82282E64B2CC}" dt="2017-05-10T01:27:45.089" v="2887" actId="0"/>
          <ac:spMkLst>
            <pc:docMk/>
            <pc:sldMk cId="1275220889" sldId="1615"/>
            <ac:spMk id="16" creationId="{00000000-0000-0000-0000-000000000000}"/>
          </ac:spMkLst>
        </pc:spChg>
        <pc:spChg chg="mod">
          <ac:chgData name="Darren Jefford" userId="c015bc4e-a3d8-467f-9aa2-72ac0d7c781f" providerId="ADAL" clId="{8B3226A9-B1B4-4E4F-8517-82282E64B2CC}" dt="2017-05-11T21:23:52.634" v="5285" actId="947"/>
          <ac:spMkLst>
            <pc:docMk/>
            <pc:sldMk cId="1275220889" sldId="1615"/>
            <ac:spMk id="5" creationId="{00000000-0000-0000-0000-000000000000}"/>
          </ac:spMkLst>
        </pc:spChg>
        <pc:spChg chg="add mod">
          <ac:chgData name="Darren Jefford" userId="c015bc4e-a3d8-467f-9aa2-72ac0d7c781f" providerId="ADAL" clId="{8B3226A9-B1B4-4E4F-8517-82282E64B2CC}" dt="2017-05-05T19:00:30.278" v="740" actId="14100"/>
          <ac:spMkLst>
            <pc:docMk/>
            <pc:sldMk cId="1275220889" sldId="1615"/>
            <ac:spMk id="3" creationId="{2FE2EDC9-1A63-413B-AF12-800A84964E84}"/>
          </ac:spMkLst>
        </pc:spChg>
        <pc:spChg chg="mod">
          <ac:chgData name="Darren Jefford" userId="c015bc4e-a3d8-467f-9aa2-72ac0d7c781f" providerId="ADAL" clId="{8B3226A9-B1B4-4E4F-8517-82282E64B2CC}" dt="2017-05-10T01:27:47.515" v="2888" actId="0"/>
          <ac:spMkLst>
            <pc:docMk/>
            <pc:sldMk cId="1275220889" sldId="1615"/>
            <ac:spMk id="15" creationId="{00000000-0000-0000-0000-000000000000}"/>
          </ac:spMkLst>
        </pc:spChg>
        <pc:grpChg chg="mod">
          <ac:chgData name="Darren Jefford" userId="c015bc4e-a3d8-467f-9aa2-72ac0d7c781f" providerId="ADAL" clId="{8B3226A9-B1B4-4E4F-8517-82282E64B2CC}" dt="2017-05-10T01:31:32.825" v="2926" actId="14100"/>
          <ac:grpSpMkLst>
            <pc:docMk/>
            <pc:sldMk cId="1275220889" sldId="1615"/>
            <ac:grpSpMk id="4" creationId="{00000000-0000-0000-0000-000000000000}"/>
          </ac:grpSpMkLst>
        </pc:grpChg>
        <pc:picChg chg="add del">
          <ac:chgData name="Darren Jefford" userId="c015bc4e-a3d8-467f-9aa2-72ac0d7c781f" providerId="ADAL" clId="{8B3226A9-B1B4-4E4F-8517-82282E64B2CC}" dt="2017-05-05T18:58:26.088" v="728" actId="0"/>
          <ac:picMkLst>
            <pc:docMk/>
            <pc:sldMk cId="1275220889" sldId="1615"/>
            <ac:picMk id="17" creationId="{13BE4713-3714-4DC2-84BA-874F2B53F0F5}"/>
          </ac:picMkLst>
        </pc:picChg>
        <pc:picChg chg="mod">
          <ac:chgData name="Darren Jefford" userId="c015bc4e-a3d8-467f-9aa2-72ac0d7c781f" providerId="ADAL" clId="{8B3226A9-B1B4-4E4F-8517-82282E64B2CC}" dt="2017-05-05T18:58:10.750" v="726" actId="14100"/>
          <ac:picMkLst>
            <pc:docMk/>
            <pc:sldMk cId="1275220889" sldId="1615"/>
            <ac:picMk id="2" creationId="{00000000-0000-0000-0000-000000000000}"/>
          </ac:picMkLst>
        </pc:picChg>
        <pc:picChg chg="mod">
          <ac:chgData name="Darren Jefford" userId="c015bc4e-a3d8-467f-9aa2-72ac0d7c781f" providerId="ADAL" clId="{8B3226A9-B1B4-4E4F-8517-82282E64B2CC}" dt="2017-05-10T01:29:35.920" v="2909" actId="14100"/>
          <ac:picMkLst>
            <pc:docMk/>
            <pc:sldMk cId="1275220889" sldId="1615"/>
            <ac:picMk id="9" creationId="{00000000-0000-0000-0000-000000000000}"/>
          </ac:picMkLst>
        </pc:picChg>
        <pc:picChg chg="mod">
          <ac:chgData name="Darren Jefford" userId="c015bc4e-a3d8-467f-9aa2-72ac0d7c781f" providerId="ADAL" clId="{8B3226A9-B1B4-4E4F-8517-82282E64B2CC}" dt="2017-05-10T01:28:31.862" v="2897" actId="0"/>
          <ac:picMkLst>
            <pc:docMk/>
            <pc:sldMk cId="1275220889" sldId="1615"/>
            <ac:picMk id="12" creationId="{00000000-0000-0000-0000-000000000000}"/>
          </ac:picMkLst>
        </pc:picChg>
        <pc:picChg chg="add del">
          <ac:chgData name="Darren Jefford" userId="c015bc4e-a3d8-467f-9aa2-72ac0d7c781f" providerId="ADAL" clId="{8B3226A9-B1B4-4E4F-8517-82282E64B2CC}" dt="2017-05-05T18:58:29.175" v="730" actId="0"/>
          <ac:picMkLst>
            <pc:docMk/>
            <pc:sldMk cId="1275220889" sldId="1615"/>
            <ac:picMk id="22" creationId="{D5D8358C-B51B-4518-9C8C-4962EB63AD8E}"/>
          </ac:picMkLst>
        </pc:picChg>
      </pc:sldChg>
      <pc:sldChg chg="addSp delSp modSp setBg">
        <pc:chgData name="Darren Jefford" userId="c015bc4e-a3d8-467f-9aa2-72ac0d7c781f" providerId="ADAL" clId="{8B3226A9-B1B4-4E4F-8517-82282E64B2CC}" dt="2017-05-11T21:23:55.959" v="5821" actId="947"/>
        <pc:sldMkLst>
          <pc:docMk/>
          <pc:sldMk cId="1232123694" sldId="1616"/>
        </pc:sldMkLst>
        <pc:spChg chg="mod">
          <ac:chgData name="Darren Jefford" userId="c015bc4e-a3d8-467f-9aa2-72ac0d7c781f" providerId="ADAL" clId="{8B3226A9-B1B4-4E4F-8517-82282E64B2CC}" dt="2017-05-11T21:23:54.239" v="5624" actId="947"/>
          <ac:spMkLst>
            <pc:docMk/>
            <pc:sldMk cId="1232123694" sldId="1616"/>
            <ac:spMk id="739" creationId="{00000000-0000-0000-0000-000000000000}"/>
          </ac:spMkLst>
        </pc:spChg>
        <pc:spChg chg="mod">
          <ac:chgData name="Darren Jefford" userId="c015bc4e-a3d8-467f-9aa2-72ac0d7c781f" providerId="ADAL" clId="{8B3226A9-B1B4-4E4F-8517-82282E64B2CC}" dt="2017-05-11T21:23:54.309" v="5640" actId="947"/>
          <ac:spMkLst>
            <pc:docMk/>
            <pc:sldMk cId="1232123694" sldId="1616"/>
            <ac:spMk id="741" creationId="{00000000-0000-0000-0000-000000000000}"/>
          </ac:spMkLst>
        </pc:spChg>
        <pc:spChg chg="mod">
          <ac:chgData name="Darren Jefford" userId="c015bc4e-a3d8-467f-9aa2-72ac0d7c781f" providerId="ADAL" clId="{8B3226A9-B1B4-4E4F-8517-82282E64B2CC}" dt="2017-05-11T21:23:54.385" v="5658" actId="947"/>
          <ac:spMkLst>
            <pc:docMk/>
            <pc:sldMk cId="1232123694" sldId="1616"/>
            <ac:spMk id="743" creationId="{00000000-0000-0000-0000-000000000000}"/>
          </ac:spMkLst>
        </pc:spChg>
        <pc:spChg chg="mod">
          <ac:chgData name="Darren Jefford" userId="c015bc4e-a3d8-467f-9aa2-72ac0d7c781f" providerId="ADAL" clId="{8B3226A9-B1B4-4E4F-8517-82282E64B2CC}" dt="2017-05-11T21:23:53.504" v="5471" actId="947"/>
          <ac:spMkLst>
            <pc:docMk/>
            <pc:sldMk cId="1232123694" sldId="1616"/>
            <ac:spMk id="732" creationId="{00000000-0000-0000-0000-000000000000}"/>
          </ac:spMkLst>
        </pc:spChg>
        <pc:spChg chg="mod">
          <ac:chgData name="Darren Jefford" userId="c015bc4e-a3d8-467f-9aa2-72ac0d7c781f" providerId="ADAL" clId="{8B3226A9-B1B4-4E4F-8517-82282E64B2CC}" dt="2017-05-11T21:23:55.802" v="5787" actId="947"/>
          <ac:spMkLst>
            <pc:docMk/>
            <pc:sldMk cId="1232123694" sldId="1616"/>
            <ac:spMk id="55" creationId="{00000000-0000-0000-0000-000000000000}"/>
          </ac:spMkLst>
        </pc:spChg>
        <pc:spChg chg="mod">
          <ac:chgData name="Darren Jefford" userId="c015bc4e-a3d8-467f-9aa2-72ac0d7c781f" providerId="ADAL" clId="{8B3226A9-B1B4-4E4F-8517-82282E64B2CC}" dt="2017-05-11T21:23:52.942" v="5355" actId="947"/>
          <ac:spMkLst>
            <pc:docMk/>
            <pc:sldMk cId="1232123694" sldId="1616"/>
            <ac:spMk id="32" creationId="{00000000-0000-0000-0000-000000000000}"/>
          </ac:spMkLst>
        </pc:spChg>
        <pc:spChg chg="mod">
          <ac:chgData name="Darren Jefford" userId="c015bc4e-a3d8-467f-9aa2-72ac0d7c781f" providerId="ADAL" clId="{8B3226A9-B1B4-4E4F-8517-82282E64B2CC}" dt="2017-05-11T21:23:52.783" v="5319" actId="947"/>
          <ac:spMkLst>
            <pc:docMk/>
            <pc:sldMk cId="1232123694" sldId="1616"/>
            <ac:spMk id="30" creationId="{00000000-0000-0000-0000-000000000000}"/>
          </ac:spMkLst>
        </pc:spChg>
        <pc:spChg chg="mod">
          <ac:chgData name="Darren Jefford" userId="c015bc4e-a3d8-467f-9aa2-72ac0d7c781f" providerId="ADAL" clId="{8B3226A9-B1B4-4E4F-8517-82282E64B2CC}" dt="2017-05-11T21:23:52.713" v="5301" actId="947"/>
          <ac:spMkLst>
            <pc:docMk/>
            <pc:sldMk cId="1232123694" sldId="1616"/>
            <ac:spMk id="4" creationId="{00000000-0000-0000-0000-000000000000}"/>
          </ac:spMkLst>
        </pc:spChg>
        <pc:spChg chg="mod">
          <ac:chgData name="Darren Jefford" userId="c015bc4e-a3d8-467f-9aa2-72ac0d7c781f" providerId="ADAL" clId="{8B3226A9-B1B4-4E4F-8517-82282E64B2CC}" dt="2017-05-11T21:23:53.710" v="5517" actId="947"/>
          <ac:spMkLst>
            <pc:docMk/>
            <pc:sldMk cId="1232123694" sldId="1616"/>
            <ac:spMk id="733" creationId="{00000000-0000-0000-0000-000000000000}"/>
          </ac:spMkLst>
        </pc:spChg>
        <pc:spChg chg="mod">
          <ac:chgData name="Darren Jefford" userId="c015bc4e-a3d8-467f-9aa2-72ac0d7c781f" providerId="ADAL" clId="{8B3226A9-B1B4-4E4F-8517-82282E64B2CC}" dt="2017-05-11T21:23:53.017" v="5373" actId="947"/>
          <ac:spMkLst>
            <pc:docMk/>
            <pc:sldMk cId="1232123694" sldId="1616"/>
            <ac:spMk id="33" creationId="{00000000-0000-0000-0000-000000000000}"/>
          </ac:spMkLst>
        </pc:spChg>
        <pc:spChg chg="add del mod ord">
          <ac:chgData name="Darren Jefford" userId="c015bc4e-a3d8-467f-9aa2-72ac0d7c781f" providerId="ADAL" clId="{8B3226A9-B1B4-4E4F-8517-82282E64B2CC}" dt="2017-05-10T01:34:21.688" v="2937" actId="478"/>
          <ac:spMkLst>
            <pc:docMk/>
            <pc:sldMk cId="1232123694" sldId="1616"/>
            <ac:spMk id="5" creationId="{A366D620-6EDC-4A3E-B145-E8B9CAB73AF1}"/>
          </ac:spMkLst>
        </pc:spChg>
        <pc:spChg chg="mod">
          <ac:chgData name="Darren Jefford" userId="c015bc4e-a3d8-467f-9aa2-72ac0d7c781f" providerId="ADAL" clId="{8B3226A9-B1B4-4E4F-8517-82282E64B2CC}" dt="2017-05-11T21:23:55.707" v="5768" actId="947"/>
          <ac:spMkLst>
            <pc:docMk/>
            <pc:sldMk cId="1232123694" sldId="1616"/>
            <ac:spMk id="54" creationId="{00000000-0000-0000-0000-000000000000}"/>
          </ac:spMkLst>
        </pc:spChg>
        <pc:spChg chg="mod">
          <ac:chgData name="Darren Jefford" userId="c015bc4e-a3d8-467f-9aa2-72ac0d7c781f" providerId="ADAL" clId="{8B3226A9-B1B4-4E4F-8517-82282E64B2CC}" dt="2017-05-11T21:23:54.168" v="5608" actId="947"/>
          <ac:spMkLst>
            <pc:docMk/>
            <pc:sldMk cId="1232123694" sldId="1616"/>
            <ac:spMk id="735" creationId="{00000000-0000-0000-0000-000000000000}"/>
          </ac:spMkLst>
        </pc:spChg>
        <pc:spChg chg="mod">
          <ac:chgData name="Darren Jefford" userId="c015bc4e-a3d8-467f-9aa2-72ac0d7c781f" providerId="ADAL" clId="{8B3226A9-B1B4-4E4F-8517-82282E64B2CC}" dt="2017-05-11T21:23:55.178" v="5674" actId="947"/>
          <ac:spMkLst>
            <pc:docMk/>
            <pc:sldMk cId="1232123694" sldId="1616"/>
            <ac:spMk id="53" creationId="{00000000-0000-0000-0000-000000000000}"/>
          </ac:spMkLst>
        </pc:spChg>
        <pc:spChg chg="mod">
          <ac:chgData name="Darren Jefford" userId="c015bc4e-a3d8-467f-9aa2-72ac0d7c781f" providerId="ADAL" clId="{8B3226A9-B1B4-4E4F-8517-82282E64B2CC}" dt="2017-05-11T21:23:55.959" v="5821" actId="947"/>
          <ac:spMkLst>
            <pc:docMk/>
            <pc:sldMk cId="1232123694" sldId="1616"/>
            <ac:spMk id="3" creationId="{00000000-0000-0000-0000-000000000000}"/>
          </ac:spMkLst>
        </pc:spChg>
        <pc:spChg chg="mod">
          <ac:chgData name="Darren Jefford" userId="c015bc4e-a3d8-467f-9aa2-72ac0d7c781f" providerId="ADAL" clId="{8B3226A9-B1B4-4E4F-8517-82282E64B2CC}" dt="2017-05-11T21:23:53.182" v="5407" actId="947"/>
          <ac:spMkLst>
            <pc:docMk/>
            <pc:sldMk cId="1232123694" sldId="1616"/>
            <ac:spMk id="718" creationId="{00000000-0000-0000-0000-000000000000}"/>
          </ac:spMkLst>
        </pc:spChg>
        <pc:spChg chg="mod">
          <ac:chgData name="Darren Jefford" userId="c015bc4e-a3d8-467f-9aa2-72ac0d7c781f" providerId="ADAL" clId="{8B3226A9-B1B4-4E4F-8517-82282E64B2CC}" dt="2017-05-11T21:23:53.103" v="5391" actId="947"/>
          <ac:spMkLst>
            <pc:docMk/>
            <pc:sldMk cId="1232123694" sldId="1616"/>
            <ac:spMk id="34" creationId="{00000000-0000-0000-0000-000000000000}"/>
          </ac:spMkLst>
        </pc:spChg>
        <pc:spChg chg="mod">
          <ac:chgData name="Darren Jefford" userId="c015bc4e-a3d8-467f-9aa2-72ac0d7c781f" providerId="ADAL" clId="{8B3226A9-B1B4-4E4F-8517-82282E64B2CC}" dt="2017-05-11T21:23:55.880" v="5805" actId="947"/>
          <ac:spMkLst>
            <pc:docMk/>
            <pc:sldMk cId="1232123694" sldId="1616"/>
            <ac:spMk id="24" creationId="{00000000-0000-0000-0000-000000000000}"/>
          </ac:spMkLst>
        </pc:spChg>
        <pc:picChg chg="mod">
          <ac:chgData name="Darren Jefford" userId="c015bc4e-a3d8-467f-9aa2-72ac0d7c781f" providerId="ADAL" clId="{8B3226A9-B1B4-4E4F-8517-82282E64B2CC}" dt="2017-05-10T01:35:33.104" v="2947" actId="0"/>
          <ac:picMkLst>
            <pc:docMk/>
            <pc:sldMk cId="1232123694" sldId="1616"/>
            <ac:picMk id="7" creationId="{00000000-0000-0000-0000-000000000000}"/>
          </ac:picMkLst>
        </pc:picChg>
      </pc:sldChg>
      <pc:sldChg chg="modSp">
        <pc:chgData name="Darren Jefford" userId="c015bc4e-a3d8-467f-9aa2-72ac0d7c781f" providerId="ADAL" clId="{8B3226A9-B1B4-4E4F-8517-82282E64B2CC}" dt="2017-05-11T21:23:56.037" v="5837" actId="947"/>
        <pc:sldMkLst>
          <pc:docMk/>
          <pc:sldMk cId="494611787" sldId="1617"/>
        </pc:sldMkLst>
        <pc:spChg chg="mod">
          <ac:chgData name="Darren Jefford" userId="c015bc4e-a3d8-467f-9aa2-72ac0d7c781f" providerId="ADAL" clId="{8B3226A9-B1B4-4E4F-8517-82282E64B2CC}" dt="2017-05-10T01:33:48.305" v="2933" actId="0"/>
          <ac:spMkLst>
            <pc:docMk/>
            <pc:sldMk cId="494611787" sldId="1617"/>
            <ac:spMk id="19" creationId="{00000000-0000-0000-0000-000000000000}"/>
          </ac:spMkLst>
        </pc:spChg>
        <pc:spChg chg="mod">
          <ac:chgData name="Darren Jefford" userId="c015bc4e-a3d8-467f-9aa2-72ac0d7c781f" providerId="ADAL" clId="{8B3226A9-B1B4-4E4F-8517-82282E64B2CC}" dt="2017-05-11T21:23:56.037" v="5837" actId="947"/>
          <ac:spMkLst>
            <pc:docMk/>
            <pc:sldMk cId="494611787" sldId="1617"/>
            <ac:spMk id="5" creationId="{00000000-0000-0000-0000-000000000000}"/>
          </ac:spMkLst>
        </pc:spChg>
        <pc:spChg chg="mod">
          <ac:chgData name="Darren Jefford" userId="c015bc4e-a3d8-467f-9aa2-72ac0d7c781f" providerId="ADAL" clId="{8B3226A9-B1B4-4E4F-8517-82282E64B2CC}" dt="2017-05-10T01:33:48.305" v="2933" actId="0"/>
          <ac:spMkLst>
            <pc:docMk/>
            <pc:sldMk cId="494611787" sldId="1617"/>
            <ac:spMk id="7" creationId="{00000000-0000-0000-0000-000000000000}"/>
          </ac:spMkLst>
        </pc:spChg>
      </pc:sldChg>
      <pc:sldChg chg="modSp">
        <pc:chgData name="Darren Jefford" userId="c015bc4e-a3d8-467f-9aa2-72ac0d7c781f" providerId="ADAL" clId="{8B3226A9-B1B4-4E4F-8517-82282E64B2CC}" dt="2017-05-11T21:23:56.350" v="5907" actId="947"/>
        <pc:sldMkLst>
          <pc:docMk/>
          <pc:sldMk cId="3104354500" sldId="1618"/>
        </pc:sldMkLst>
        <pc:spChg chg="mod">
          <ac:chgData name="Darren Jefford" userId="c015bc4e-a3d8-467f-9aa2-72ac0d7c781f" providerId="ADAL" clId="{8B3226A9-B1B4-4E4F-8517-82282E64B2CC}" dt="2017-05-10T01:32:50.260" v="2930" actId="0"/>
          <ac:spMkLst>
            <pc:docMk/>
            <pc:sldMk cId="3104354500" sldId="1618"/>
            <ac:spMk id="41" creationId="{00000000-0000-0000-0000-000000000000}"/>
          </ac:spMkLst>
        </pc:spChg>
        <pc:spChg chg="mod">
          <ac:chgData name="Darren Jefford" userId="c015bc4e-a3d8-467f-9aa2-72ac0d7c781f" providerId="ADAL" clId="{8B3226A9-B1B4-4E4F-8517-82282E64B2CC}" dt="2017-05-11T21:23:56.116" v="5853" actId="947"/>
          <ac:spMkLst>
            <pc:docMk/>
            <pc:sldMk cId="3104354500" sldId="1618"/>
            <ac:spMk id="5" creationId="{00000000-0000-0000-0000-000000000000}"/>
          </ac:spMkLst>
        </pc:spChg>
        <pc:spChg chg="mod">
          <ac:chgData name="Darren Jefford" userId="c015bc4e-a3d8-467f-9aa2-72ac0d7c781f" providerId="ADAL" clId="{8B3226A9-B1B4-4E4F-8517-82282E64B2CC}" dt="2017-05-11T21:23:56.194" v="5871" actId="947"/>
          <ac:spMkLst>
            <pc:docMk/>
            <pc:sldMk cId="3104354500" sldId="1618"/>
            <ac:spMk id="6" creationId="{00000000-0000-0000-0000-000000000000}"/>
          </ac:spMkLst>
        </pc:spChg>
        <pc:spChg chg="mod">
          <ac:chgData name="Darren Jefford" userId="c015bc4e-a3d8-467f-9aa2-72ac0d7c781f" providerId="ADAL" clId="{8B3226A9-B1B4-4E4F-8517-82282E64B2CC}" dt="2017-05-11T21:23:56.350" v="5907" actId="947"/>
          <ac:spMkLst>
            <pc:docMk/>
            <pc:sldMk cId="3104354500" sldId="1618"/>
            <ac:spMk id="47" creationId="{00000000-0000-0000-0000-000000000000}"/>
          </ac:spMkLst>
        </pc:spChg>
        <pc:spChg chg="mod">
          <ac:chgData name="Darren Jefford" userId="c015bc4e-a3d8-467f-9aa2-72ac0d7c781f" providerId="ADAL" clId="{8B3226A9-B1B4-4E4F-8517-82282E64B2CC}" dt="2017-05-11T21:23:56.269" v="5889" actId="947"/>
          <ac:spMkLst>
            <pc:docMk/>
            <pc:sldMk cId="3104354500" sldId="1618"/>
            <ac:spMk id="46" creationId="{00000000-0000-0000-0000-000000000000}"/>
          </ac:spMkLst>
        </pc:spChg>
        <pc:grpChg chg="mod">
          <ac:chgData name="Darren Jefford" userId="c015bc4e-a3d8-467f-9aa2-72ac0d7c781f" providerId="ADAL" clId="{8B3226A9-B1B4-4E4F-8517-82282E64B2CC}" dt="2017-05-10T01:32:50.260" v="2930" actId="0"/>
          <ac:grpSpMkLst>
            <pc:docMk/>
            <pc:sldMk cId="3104354500" sldId="1618"/>
            <ac:grpSpMk id="44" creationId="{00000000-0000-0000-0000-000000000000}"/>
          </ac:grpSpMkLst>
        </pc:grpChg>
        <pc:grpChg chg="mod">
          <ac:chgData name="Darren Jefford" userId="c015bc4e-a3d8-467f-9aa2-72ac0d7c781f" providerId="ADAL" clId="{8B3226A9-B1B4-4E4F-8517-82282E64B2CC}" dt="2017-05-10T01:32:50.260" v="2930" actId="0"/>
          <ac:grpSpMkLst>
            <pc:docMk/>
            <pc:sldMk cId="3104354500" sldId="1618"/>
            <ac:grpSpMk id="42" creationId="{00000000-0000-0000-0000-000000000000}"/>
          </ac:grpSpMkLst>
        </pc:grpChg>
        <pc:grpChg chg="mod">
          <ac:chgData name="Darren Jefford" userId="c015bc4e-a3d8-467f-9aa2-72ac0d7c781f" providerId="ADAL" clId="{8B3226A9-B1B4-4E4F-8517-82282E64B2CC}" dt="2017-05-10T01:32:50.260" v="2930" actId="0"/>
          <ac:grpSpMkLst>
            <pc:docMk/>
            <pc:sldMk cId="3104354500" sldId="1618"/>
            <ac:grpSpMk id="43" creationId="{00000000-0000-0000-0000-000000000000}"/>
          </ac:grpSpMkLst>
        </pc:grpChg>
      </pc:sldChg>
      <pc:sldChg chg="modSp">
        <pc:chgData name="Darren Jefford" userId="c015bc4e-a3d8-467f-9aa2-72ac0d7c781f" providerId="ADAL" clId="{8B3226A9-B1B4-4E4F-8517-82282E64B2CC}" dt="2017-05-11T21:23:57.709" v="6164" actId="947"/>
        <pc:sldMkLst>
          <pc:docMk/>
          <pc:sldMk cId="4238267158" sldId="1619"/>
        </pc:sldMkLst>
        <pc:spChg chg="mod">
          <ac:chgData name="Darren Jefford" userId="c015bc4e-a3d8-467f-9aa2-72ac0d7c781f" providerId="ADAL" clId="{8B3226A9-B1B4-4E4F-8517-82282E64B2CC}" dt="2017-05-11T21:23:56.424" v="5923" actId="947"/>
          <ac:spMkLst>
            <pc:docMk/>
            <pc:sldMk cId="4238267158" sldId="1619"/>
            <ac:spMk id="2" creationId="{00000000-0000-0000-0000-000000000000}"/>
          </ac:spMkLst>
        </pc:spChg>
        <pc:spChg chg="mod">
          <ac:chgData name="Darren Jefford" userId="c015bc4e-a3d8-467f-9aa2-72ac0d7c781f" providerId="ADAL" clId="{8B3226A9-B1B4-4E4F-8517-82282E64B2CC}" dt="2017-05-11T21:23:57.709" v="6164" actId="947"/>
          <ac:spMkLst>
            <pc:docMk/>
            <pc:sldMk cId="4238267158" sldId="1619"/>
            <ac:spMk id="3" creationId="{00000000-0000-0000-0000-000000000000}"/>
          </ac:spMkLst>
        </pc:spChg>
      </pc:sldChg>
      <pc:sldChg chg="del modTransition">
        <pc:chgData name="Darren Jefford" userId="c015bc4e-a3d8-467f-9aa2-72ac0d7c781f" providerId="ADAL" clId="{8B3226A9-B1B4-4E4F-8517-82282E64B2CC}" dt="2017-05-10T01:35:57.786" v="2950" actId="2696"/>
        <pc:sldMkLst>
          <pc:docMk/>
          <pc:sldMk cId="4153039570" sldId="1620"/>
        </pc:sldMkLst>
      </pc:sldChg>
      <pc:sldChg chg="del modTransition">
        <pc:chgData name="Darren Jefford" userId="c015bc4e-a3d8-467f-9aa2-72ac0d7c781f" providerId="ADAL" clId="{8B3226A9-B1B4-4E4F-8517-82282E64B2CC}" dt="2017-05-10T01:35:57.852" v="2951" actId="2696"/>
        <pc:sldMkLst>
          <pc:docMk/>
          <pc:sldMk cId="4072203398" sldId="1621"/>
        </pc:sldMkLst>
      </pc:sldChg>
      <pc:sldChg chg="add del modTransition">
        <pc:chgData name="Darren Jefford" userId="c015bc4e-a3d8-467f-9aa2-72ac0d7c781f" providerId="ADAL" clId="{8B3226A9-B1B4-4E4F-8517-82282E64B2CC}" dt="2017-05-10T01:36:16.608" v="2954" actId="2696"/>
        <pc:sldMkLst>
          <pc:docMk/>
          <pc:sldMk cId="1666283234" sldId="1622"/>
        </pc:sldMkLst>
      </pc:sldChg>
      <pc:sldChg chg="modSp add del ord">
        <pc:chgData name="Darren Jefford" userId="c015bc4e-a3d8-467f-9aa2-72ac0d7c781f" providerId="ADAL" clId="{8B3226A9-B1B4-4E4F-8517-82282E64B2CC}" dt="2017-05-10T01:21:02.692" v="2797" actId="2696"/>
        <pc:sldMkLst>
          <pc:docMk/>
          <pc:sldMk cId="2233184318" sldId="1623"/>
        </pc:sldMkLst>
        <pc:spChg chg="mod">
          <ac:chgData name="Darren Jefford" userId="c015bc4e-a3d8-467f-9aa2-72ac0d7c781f" providerId="ADAL" clId="{8B3226A9-B1B4-4E4F-8517-82282E64B2CC}" dt="2017-05-10T01:16:35.149" v="2702" actId="20577"/>
          <ac:spMkLst>
            <pc:docMk/>
            <pc:sldMk cId="2233184318" sldId="1623"/>
            <ac:spMk id="4" creationId="{00000000-0000-0000-0000-000000000000}"/>
          </ac:spMkLst>
        </pc:spChg>
      </pc:sldChg>
      <pc:sldChg chg="add del">
        <pc:chgData name="Darren Jefford" userId="c015bc4e-a3d8-467f-9aa2-72ac0d7c781f" providerId="ADAL" clId="{8B3226A9-B1B4-4E4F-8517-82282E64B2CC}" dt="2017-05-05T13:04:37.980" v="3" actId="0"/>
        <pc:sldMkLst>
          <pc:docMk/>
          <pc:sldMk cId="201560667" sldId="1624"/>
        </pc:sldMkLst>
      </pc:sldChg>
      <pc:sldChg chg="addSp modSp add modTransition">
        <pc:chgData name="Darren Jefford" userId="c015bc4e-a3d8-467f-9aa2-72ac0d7c781f" providerId="ADAL" clId="{8B3226A9-B1B4-4E4F-8517-82282E64B2CC}" dt="2017-05-11T21:24:09.113" v="7880" actId="947"/>
        <pc:sldMkLst>
          <pc:docMk/>
          <pc:sldMk cId="3639907776" sldId="1624"/>
        </pc:sldMkLst>
        <pc:spChg chg="mod">
          <ac:chgData name="Darren Jefford" userId="c015bc4e-a3d8-467f-9aa2-72ac0d7c781f" providerId="ADAL" clId="{8B3226A9-B1B4-4E4F-8517-82282E64B2CC}" dt="2017-05-11T21:24:09.113" v="7880" actId="947"/>
          <ac:spMkLst>
            <pc:docMk/>
            <pc:sldMk cId="3639907776" sldId="1624"/>
            <ac:spMk id="6" creationId="{00000000-0000-0000-0000-000000000000}"/>
          </ac:spMkLst>
        </pc:spChg>
        <pc:spChg chg="mod">
          <ac:chgData name="Darren Jefford" userId="c015bc4e-a3d8-467f-9aa2-72ac0d7c781f" providerId="ADAL" clId="{8B3226A9-B1B4-4E4F-8517-82282E64B2CC}" dt="2017-05-11T21:24:08.627" v="7800" actId="947"/>
          <ac:spMkLst>
            <pc:docMk/>
            <pc:sldMk cId="3639907776" sldId="1624"/>
            <ac:spMk id="17" creationId="{00000000-0000-0000-0000-000000000000}"/>
          </ac:spMkLst>
        </pc:spChg>
        <pc:spChg chg="add">
          <ac:chgData name="Darren Jefford" userId="c015bc4e-a3d8-467f-9aa2-72ac0d7c781f" providerId="ADAL" clId="{8B3226A9-B1B4-4E4F-8517-82282E64B2CC}" dt="2017-05-05T14:43:02.998" v="412" actId="0"/>
          <ac:spMkLst>
            <pc:docMk/>
            <pc:sldMk cId="3639907776" sldId="1624"/>
            <ac:spMk id="10" creationId="{6836A87A-3491-4A20-8F74-5B92433898D1}"/>
          </ac:spMkLst>
        </pc:spChg>
        <pc:spChg chg="add">
          <ac:chgData name="Darren Jefford" userId="c015bc4e-a3d8-467f-9aa2-72ac0d7c781f" providerId="ADAL" clId="{8B3226A9-B1B4-4E4F-8517-82282E64B2CC}" dt="2017-05-05T14:42:18.482" v="411" actId="0"/>
          <ac:spMkLst>
            <pc:docMk/>
            <pc:sldMk cId="3639907776" sldId="1624"/>
            <ac:spMk id="9" creationId="{A36B103E-F742-4F4B-A4E0-90DE468AEBDF}"/>
          </ac:spMkLst>
        </pc:spChg>
        <pc:spChg chg="add mod">
          <ac:chgData name="Darren Jefford" userId="c015bc4e-a3d8-467f-9aa2-72ac0d7c781f" providerId="ADAL" clId="{8B3226A9-B1B4-4E4F-8517-82282E64B2CC}" dt="2017-05-05T13:05:42.503" v="6" actId="0"/>
          <ac:spMkLst>
            <pc:docMk/>
            <pc:sldMk cId="3639907776" sldId="1624"/>
            <ac:spMk id="3" creationId="{317A6051-40C6-4F48-B673-182CD3FB4D99}"/>
          </ac:spMkLst>
        </pc:spChg>
        <pc:picChg chg="add">
          <ac:chgData name="Darren Jefford" userId="c015bc4e-a3d8-467f-9aa2-72ac0d7c781f" providerId="ADAL" clId="{8B3226A9-B1B4-4E4F-8517-82282E64B2CC}" dt="2017-05-05T13:05:08.447" v="5" actId="0"/>
          <ac:picMkLst>
            <pc:docMk/>
            <pc:sldMk cId="3639907776" sldId="1624"/>
            <ac:picMk id="2" creationId="{49607190-D108-4F7D-87F5-FC195AF1C81D}"/>
          </ac:picMkLst>
        </pc:picChg>
        <pc:picChg chg="add">
          <ac:chgData name="Darren Jefford" userId="c015bc4e-a3d8-467f-9aa2-72ac0d7c781f" providerId="ADAL" clId="{8B3226A9-B1B4-4E4F-8517-82282E64B2CC}" dt="2017-05-05T13:07:39.572" v="7" actId="0"/>
          <ac:picMkLst>
            <pc:docMk/>
            <pc:sldMk cId="3639907776" sldId="1624"/>
            <ac:picMk id="4" creationId="{C30C57F9-BDE1-4D0F-BDE4-8AD076355FDF}"/>
          </ac:picMkLst>
        </pc:picChg>
      </pc:sldChg>
      <pc:sldChg chg="addSp delSp modSp add modTransition">
        <pc:chgData name="Darren Jefford" userId="c015bc4e-a3d8-467f-9aa2-72ac0d7c781f" providerId="ADAL" clId="{8B3226A9-B1B4-4E4F-8517-82282E64B2CC}" dt="2017-05-11T21:24:09.816" v="8008" actId="947"/>
        <pc:sldMkLst>
          <pc:docMk/>
          <pc:sldMk cId="1423632375" sldId="1625"/>
        </pc:sldMkLst>
        <pc:spChg chg="mod">
          <ac:chgData name="Darren Jefford" userId="c015bc4e-a3d8-467f-9aa2-72ac0d7c781f" providerId="ADAL" clId="{8B3226A9-B1B4-4E4F-8517-82282E64B2CC}" dt="2017-05-11T21:24:09.178" v="7896" actId="947"/>
          <ac:spMkLst>
            <pc:docMk/>
            <pc:sldMk cId="1423632375" sldId="1625"/>
            <ac:spMk id="17" creationId="{00000000-0000-0000-0000-000000000000}"/>
          </ac:spMkLst>
        </pc:spChg>
        <pc:spChg chg="add del">
          <ac:chgData name="Darren Jefford" userId="c015bc4e-a3d8-467f-9aa2-72ac0d7c781f" providerId="ADAL" clId="{8B3226A9-B1B4-4E4F-8517-82282E64B2CC}" dt="2017-05-05T14:42:14.140" v="410" actId="0"/>
          <ac:spMkLst>
            <pc:docMk/>
            <pc:sldMk cId="1423632375" sldId="1625"/>
            <ac:spMk id="8" creationId="{C9C24CDF-7044-40E4-A708-47788A30E3F8}"/>
          </ac:spMkLst>
        </pc:spChg>
        <pc:spChg chg="mod">
          <ac:chgData name="Darren Jefford" userId="c015bc4e-a3d8-467f-9aa2-72ac0d7c781f" providerId="ADAL" clId="{8B3226A9-B1B4-4E4F-8517-82282E64B2CC}" dt="2017-05-11T21:24:09.816" v="8008" actId="947"/>
          <ac:spMkLst>
            <pc:docMk/>
            <pc:sldMk cId="1423632375" sldId="1625"/>
            <ac:spMk id="6" creationId="{00000000-0000-0000-0000-000000000000}"/>
          </ac:spMkLst>
        </pc:spChg>
        <pc:picChg chg="add">
          <ac:chgData name="Darren Jefford" userId="c015bc4e-a3d8-467f-9aa2-72ac0d7c781f" providerId="ADAL" clId="{8B3226A9-B1B4-4E4F-8517-82282E64B2CC}" dt="2017-05-05T13:32:41.342" v="80" actId="0"/>
          <ac:picMkLst>
            <pc:docMk/>
            <pc:sldMk cId="1423632375" sldId="1625"/>
            <ac:picMk id="7" creationId="{217F9C6F-02FB-42F5-B08B-24C20B85D7C6}"/>
          </ac:picMkLst>
        </pc:picChg>
        <pc:picChg chg="add">
          <ac:chgData name="Darren Jefford" userId="c015bc4e-a3d8-467f-9aa2-72ac0d7c781f" providerId="ADAL" clId="{8B3226A9-B1B4-4E4F-8517-82282E64B2CC}" dt="2017-05-05T13:10:35.297" v="9" actId="0"/>
          <ac:picMkLst>
            <pc:docMk/>
            <pc:sldMk cId="1423632375" sldId="1625"/>
            <ac:picMk id="2" creationId="{535809BA-D698-48F1-B4B9-3A2F2A65E8E0}"/>
          </ac:picMkLst>
        </pc:picChg>
      </pc:sldChg>
      <pc:sldChg chg="addSp add">
        <pc:chgData name="Darren Jefford" userId="c015bc4e-a3d8-467f-9aa2-72ac0d7c781f" providerId="ADAL" clId="{8B3226A9-B1B4-4E4F-8517-82282E64B2CC}" dt="2017-05-05T13:13:59.051" v="11" actId="0"/>
        <pc:sldMkLst>
          <pc:docMk/>
          <pc:sldMk cId="652929515" sldId="1626"/>
        </pc:sldMkLst>
        <pc:picChg chg="add">
          <ac:chgData name="Darren Jefford" userId="c015bc4e-a3d8-467f-9aa2-72ac0d7c781f" providerId="ADAL" clId="{8B3226A9-B1B4-4E4F-8517-82282E64B2CC}" dt="2017-05-05T13:13:59.051" v="11" actId="0"/>
          <ac:picMkLst>
            <pc:docMk/>
            <pc:sldMk cId="652929515" sldId="1626"/>
            <ac:picMk id="3" creationId="{2B9CE62F-AF47-446A-B706-70D04950A14E}"/>
          </ac:picMkLst>
        </pc:picChg>
      </pc:sldChg>
      <pc:sldChg chg="addSp delSp modSp add modTransition">
        <pc:chgData name="Darren Jefford" userId="c015bc4e-a3d8-467f-9aa2-72ac0d7c781f" providerId="ADAL" clId="{8B3226A9-B1B4-4E4F-8517-82282E64B2CC}" dt="2017-05-11T21:24:14.397" v="8451" actId="947"/>
        <pc:sldMkLst>
          <pc:docMk/>
          <pc:sldMk cId="1587878869" sldId="1627"/>
        </pc:sldMkLst>
        <pc:spChg chg="add del mod">
          <ac:chgData name="Darren Jefford" userId="c015bc4e-a3d8-467f-9aa2-72ac0d7c781f" providerId="ADAL" clId="{8B3226A9-B1B4-4E4F-8517-82282E64B2CC}" dt="2017-05-10T20:41:12.713" v="3736" actId="478"/>
          <ac:spMkLst>
            <pc:docMk/>
            <pc:sldMk cId="1587878869" sldId="1627"/>
            <ac:spMk id="5" creationId="{30CF6CE2-A331-4BFA-B806-B18E6501A033}"/>
          </ac:spMkLst>
        </pc:spChg>
        <pc:spChg chg="mod">
          <ac:chgData name="Darren Jefford" userId="c015bc4e-a3d8-467f-9aa2-72ac0d7c781f" providerId="ADAL" clId="{8B3226A9-B1B4-4E4F-8517-82282E64B2CC}" dt="2017-05-11T21:24:13.501" v="8328" actId="947"/>
          <ac:spMkLst>
            <pc:docMk/>
            <pc:sldMk cId="1587878869" sldId="1627"/>
            <ac:spMk id="17" creationId="{00000000-0000-0000-0000-000000000000}"/>
          </ac:spMkLst>
        </pc:spChg>
        <pc:spChg chg="add del mod">
          <ac:chgData name="Darren Jefford" userId="c015bc4e-a3d8-467f-9aa2-72ac0d7c781f" providerId="ADAL" clId="{8B3226A9-B1B4-4E4F-8517-82282E64B2CC}" dt="2017-05-10T20:40:33.027" v="3730" actId="478"/>
          <ac:spMkLst>
            <pc:docMk/>
            <pc:sldMk cId="1587878869" sldId="1627"/>
            <ac:spMk id="7" creationId="{8AC59C73-313F-42E1-96F2-18A8DE4180D4}"/>
          </ac:spMkLst>
        </pc:spChg>
        <pc:spChg chg="mod">
          <ac:chgData name="Darren Jefford" userId="c015bc4e-a3d8-467f-9aa2-72ac0d7c781f" providerId="ADAL" clId="{8B3226A9-B1B4-4E4F-8517-82282E64B2CC}" dt="2017-05-11T21:24:14.397" v="8451" actId="947"/>
          <ac:spMkLst>
            <pc:docMk/>
            <pc:sldMk cId="1587878869" sldId="1627"/>
            <ac:spMk id="6" creationId="{00000000-0000-0000-0000-000000000000}"/>
          </ac:spMkLst>
        </pc:spChg>
        <pc:graphicFrameChg chg="add del">
          <ac:chgData name="Darren Jefford" userId="c015bc4e-a3d8-467f-9aa2-72ac0d7c781f" providerId="ADAL" clId="{8B3226A9-B1B4-4E4F-8517-82282E64B2CC}" dt="2017-05-05T16:58:40.316" v="640" actId="0"/>
          <ac:graphicFrameMkLst>
            <pc:docMk/>
            <pc:sldMk cId="1587878869" sldId="1627"/>
            <ac:graphicFrameMk id="4" creationId="{A9BC8B61-7B9D-433A-A777-D35058A02EAF}"/>
          </ac:graphicFrameMkLst>
        </pc:graphicFrameChg>
        <pc:picChg chg="add">
          <ac:chgData name="Darren Jefford" userId="c015bc4e-a3d8-467f-9aa2-72ac0d7c781f" providerId="ADAL" clId="{8B3226A9-B1B4-4E4F-8517-82282E64B2CC}" dt="2017-05-05T13:21:21.144" v="13" actId="0"/>
          <ac:picMkLst>
            <pc:docMk/>
            <pc:sldMk cId="1587878869" sldId="1627"/>
            <ac:picMk id="2" creationId="{D7E7D572-7B44-4786-8573-D39C6336DBBF}"/>
          </ac:picMkLst>
        </pc:picChg>
        <pc:picChg chg="add mod">
          <ac:chgData name="Darren Jefford" userId="c015bc4e-a3d8-467f-9aa2-72ac0d7c781f" providerId="ADAL" clId="{8B3226A9-B1B4-4E4F-8517-82282E64B2CC}" dt="2017-05-10T20:41:20.068" v="3739" actId="1076"/>
          <ac:picMkLst>
            <pc:docMk/>
            <pc:sldMk cId="1587878869" sldId="1627"/>
            <ac:picMk id="2" creationId="{BD05FE40-827F-4286-A25A-B032F3A99F76}"/>
          </ac:picMkLst>
        </pc:picChg>
      </pc:sldChg>
      <pc:sldChg chg="addSp modSp add modTransition">
        <pc:chgData name="Darren Jefford" userId="c015bc4e-a3d8-467f-9aa2-72ac0d7c781f" providerId="ADAL" clId="{8B3226A9-B1B4-4E4F-8517-82282E64B2CC}" dt="2017-05-11T21:24:15.873" v="8738" actId="947"/>
        <pc:sldMkLst>
          <pc:docMk/>
          <pc:sldMk cId="2130066017" sldId="1628"/>
        </pc:sldMkLst>
        <pc:spChg chg="add">
          <ac:chgData name="Darren Jefford" userId="c015bc4e-a3d8-467f-9aa2-72ac0d7c781f" providerId="ADAL" clId="{8B3226A9-B1B4-4E4F-8517-82282E64B2CC}" dt="2017-05-05T14:24:23.815" v="394" actId="0"/>
          <ac:spMkLst>
            <pc:docMk/>
            <pc:sldMk cId="2130066017" sldId="1628"/>
            <ac:spMk id="7" creationId="{2FC80EA9-7F4D-4731-BCAB-74EBADCD333A}"/>
          </ac:spMkLst>
        </pc:spChg>
        <pc:spChg chg="mod">
          <ac:chgData name="Darren Jefford" userId="c015bc4e-a3d8-467f-9aa2-72ac0d7c781f" providerId="ADAL" clId="{8B3226A9-B1B4-4E4F-8517-82282E64B2CC}" dt="2017-05-11T21:24:15.552" v="8674" actId="947"/>
          <ac:spMkLst>
            <pc:docMk/>
            <pc:sldMk cId="2130066017" sldId="1628"/>
            <ac:spMk id="17" creationId="{00000000-0000-0000-0000-000000000000}"/>
          </ac:spMkLst>
        </pc:spChg>
        <pc:spChg chg="mod">
          <ac:chgData name="Darren Jefford" userId="c015bc4e-a3d8-467f-9aa2-72ac0d7c781f" providerId="ADAL" clId="{8B3226A9-B1B4-4E4F-8517-82282E64B2CC}" dt="2017-05-11T21:24:15.873" v="8738" actId="947"/>
          <ac:spMkLst>
            <pc:docMk/>
            <pc:sldMk cId="2130066017" sldId="1628"/>
            <ac:spMk id="6" creationId="{00000000-0000-0000-0000-000000000000}"/>
          </ac:spMkLst>
        </pc:spChg>
        <pc:picChg chg="add">
          <ac:chgData name="Darren Jefford" userId="c015bc4e-a3d8-467f-9aa2-72ac0d7c781f" providerId="ADAL" clId="{8B3226A9-B1B4-4E4F-8517-82282E64B2CC}" dt="2017-05-05T13:23:18.930" v="16" actId="0"/>
          <ac:picMkLst>
            <pc:docMk/>
            <pc:sldMk cId="2130066017" sldId="1628"/>
            <ac:picMk id="4" creationId="{1B2C2033-B6FB-4877-89FF-7B771DF265CF}"/>
          </ac:picMkLst>
        </pc:picChg>
        <pc:picChg chg="add">
          <ac:chgData name="Darren Jefford" userId="c015bc4e-a3d8-467f-9aa2-72ac0d7c781f" providerId="ADAL" clId="{8B3226A9-B1B4-4E4F-8517-82282E64B2CC}" dt="2017-05-05T13:22:30.168" v="15" actId="0"/>
          <ac:picMkLst>
            <pc:docMk/>
            <pc:sldMk cId="2130066017" sldId="1628"/>
            <ac:picMk id="3" creationId="{7EB99F5B-6E84-4324-998D-9F5798621E0F}"/>
          </ac:picMkLst>
        </pc:picChg>
      </pc:sldChg>
      <pc:sldChg chg="addSp delSp modSp add del modTransition">
        <pc:chgData name="Darren Jefford" userId="c015bc4e-a3d8-467f-9aa2-72ac0d7c781f" providerId="ADAL" clId="{8B3226A9-B1B4-4E4F-8517-82282E64B2CC}" dt="2017-05-10T01:49:06.211" v="3085" actId="2696"/>
        <pc:sldMkLst>
          <pc:docMk/>
          <pc:sldMk cId="1633091360" sldId="1629"/>
        </pc:sldMkLst>
        <pc:spChg chg="add del">
          <ac:chgData name="Darren Jefford" userId="c015bc4e-a3d8-467f-9aa2-72ac0d7c781f" providerId="ADAL" clId="{8B3226A9-B1B4-4E4F-8517-82282E64B2CC}" dt="2017-05-05T17:25:54.097" v="716" actId="0"/>
          <ac:spMkLst>
            <pc:docMk/>
            <pc:sldMk cId="1633091360" sldId="1629"/>
            <ac:spMk id="8" creationId="{AD6D8C83-D01A-4663-9F5C-326B7C73FAE2}"/>
          </ac:spMkLst>
        </pc:spChg>
        <pc:spChg chg="add">
          <ac:chgData name="Darren Jefford" userId="c015bc4e-a3d8-467f-9aa2-72ac0d7c781f" providerId="ADAL" clId="{8B3226A9-B1B4-4E4F-8517-82282E64B2CC}" dt="2017-05-05T14:03:21.785" v="383" actId="0"/>
          <ac:spMkLst>
            <pc:docMk/>
            <pc:sldMk cId="1633091360" sldId="1629"/>
            <ac:spMk id="7" creationId="{478A01DF-362E-4DAD-B2A4-6318B4F6DEA2}"/>
          </ac:spMkLst>
        </pc:spChg>
        <pc:spChg chg="add del mod">
          <ac:chgData name="Darren Jefford" userId="c015bc4e-a3d8-467f-9aa2-72ac0d7c781f" providerId="ADAL" clId="{8B3226A9-B1B4-4E4F-8517-82282E64B2CC}" dt="2017-05-05T17:26:04.396" v="719" actId="0"/>
          <ac:spMkLst>
            <pc:docMk/>
            <pc:sldMk cId="1633091360" sldId="1629"/>
            <ac:spMk id="9" creationId="{A3EE57EA-2F93-46FB-9411-4CE7E9892928}"/>
          </ac:spMkLst>
        </pc:spChg>
        <pc:graphicFrameChg chg="add del mod">
          <ac:chgData name="Darren Jefford" userId="c015bc4e-a3d8-467f-9aa2-72ac0d7c781f" providerId="ADAL" clId="{8B3226A9-B1B4-4E4F-8517-82282E64B2CC}" dt="2017-05-05T17:25:44.360" v="714" actId="0"/>
          <ac:graphicFrameMkLst>
            <pc:docMk/>
            <pc:sldMk cId="1633091360" sldId="1629"/>
            <ac:graphicFrameMk id="2" creationId="{B63B664E-D4B4-4CF4-B929-BDFAFADBE40E}"/>
          </ac:graphicFrameMkLst>
        </pc:graphicFrameChg>
      </pc:sldChg>
      <pc:sldChg chg="addSp delSp add">
        <pc:chgData name="Darren Jefford" userId="c015bc4e-a3d8-467f-9aa2-72ac0d7c781f" providerId="ADAL" clId="{8B3226A9-B1B4-4E4F-8517-82282E64B2CC}" dt="2017-05-05T13:58:33.027" v="368" actId="0"/>
        <pc:sldMkLst>
          <pc:docMk/>
          <pc:sldMk cId="2964137354" sldId="1630"/>
        </pc:sldMkLst>
        <pc:picChg chg="add del">
          <ac:chgData name="Darren Jefford" userId="c015bc4e-a3d8-467f-9aa2-72ac0d7c781f" providerId="ADAL" clId="{8B3226A9-B1B4-4E4F-8517-82282E64B2CC}" dt="2017-05-05T13:58:33.027" v="368" actId="0"/>
          <ac:picMkLst>
            <pc:docMk/>
            <pc:sldMk cId="2964137354" sldId="1630"/>
            <ac:picMk id="4" creationId="{0396832E-03A0-4CCD-BBA8-C5828B4D0791}"/>
          </ac:picMkLst>
        </pc:picChg>
      </pc:sldChg>
      <pc:sldChg chg="addSp delSp modSp add modTransition">
        <pc:chgData name="Darren Jefford" userId="c015bc4e-a3d8-467f-9aa2-72ac0d7c781f" providerId="ADAL" clId="{8B3226A9-B1B4-4E4F-8517-82282E64B2CC}" dt="2017-05-11T21:24:12.068" v="8056" actId="947"/>
        <pc:sldMkLst>
          <pc:docMk/>
          <pc:sldMk cId="905847010" sldId="1631"/>
        </pc:sldMkLst>
        <pc:spChg chg="mod">
          <ac:chgData name="Darren Jefford" userId="c015bc4e-a3d8-467f-9aa2-72ac0d7c781f" providerId="ADAL" clId="{8B3226A9-B1B4-4E4F-8517-82282E64B2CC}" dt="2017-05-11T21:24:11.895" v="8024" actId="947"/>
          <ac:spMkLst>
            <pc:docMk/>
            <pc:sldMk cId="905847010" sldId="1631"/>
            <ac:spMk id="17" creationId="{00000000-0000-0000-0000-000000000000}"/>
          </ac:spMkLst>
        </pc:spChg>
        <pc:spChg chg="mod">
          <ac:chgData name="Darren Jefford" userId="c015bc4e-a3d8-467f-9aa2-72ac0d7c781f" providerId="ADAL" clId="{8B3226A9-B1B4-4E4F-8517-82282E64B2CC}" dt="2017-05-11T21:24:12.068" v="8056" actId="947"/>
          <ac:spMkLst>
            <pc:docMk/>
            <pc:sldMk cId="905847010" sldId="1631"/>
            <ac:spMk id="6" creationId="{00000000-0000-0000-0000-000000000000}"/>
          </ac:spMkLst>
        </pc:spChg>
        <pc:picChg chg="add del">
          <ac:chgData name="Darren Jefford" userId="c015bc4e-a3d8-467f-9aa2-72ac0d7c781f" providerId="ADAL" clId="{8B3226A9-B1B4-4E4F-8517-82282E64B2CC}" dt="2017-05-10T21:33:16.346" v="3750" actId="478"/>
          <ac:picMkLst>
            <pc:docMk/>
            <pc:sldMk cId="905847010" sldId="1631"/>
            <ac:picMk id="8" creationId="{D5C34260-FD12-46C0-94DF-07FE2D0D850D}"/>
          </ac:picMkLst>
        </pc:picChg>
        <pc:picChg chg="add mod">
          <ac:chgData name="Darren Jefford" userId="c015bc4e-a3d8-467f-9aa2-72ac0d7c781f" providerId="ADAL" clId="{8B3226A9-B1B4-4E4F-8517-82282E64B2CC}" dt="2017-05-10T21:33:25.483" v="3753" actId="1076"/>
          <ac:picMkLst>
            <pc:docMk/>
            <pc:sldMk cId="905847010" sldId="1631"/>
            <ac:picMk id="2" creationId="{DF7D9D28-EE4D-4618-B5A4-11001DDE2DEB}"/>
          </ac:picMkLst>
        </pc:picChg>
      </pc:sldChg>
      <pc:sldChg chg="addSp modSp add setBg">
        <pc:chgData name="Darren Jefford" userId="c015bc4e-a3d8-467f-9aa2-72ac0d7c781f" providerId="ADAL" clId="{8B3226A9-B1B4-4E4F-8517-82282E64B2CC}" dt="2017-05-05T13:34:33.395" v="125" actId="0"/>
        <pc:sldMkLst>
          <pc:docMk/>
          <pc:sldMk cId="3334827643" sldId="1631"/>
        </pc:sldMkLst>
        <pc:spChg chg="add">
          <ac:chgData name="Darren Jefford" userId="c015bc4e-a3d8-467f-9aa2-72ac0d7c781f" providerId="ADAL" clId="{8B3226A9-B1B4-4E4F-8517-82282E64B2CC}" dt="2017-05-05T13:34:33.014" v="103" actId="0"/>
          <ac:spMkLst>
            <pc:docMk/>
            <pc:sldMk cId="3334827643" sldId="1631"/>
            <ac:spMk id="8" creationId="{7D6D1F09-B168-4DC4-918F-D0C9E9893E5A}"/>
          </ac:spMkLst>
        </pc:spChg>
        <pc:spChg chg="add">
          <ac:chgData name="Darren Jefford" userId="c015bc4e-a3d8-467f-9aa2-72ac0d7c781f" providerId="ADAL" clId="{8B3226A9-B1B4-4E4F-8517-82282E64B2CC}" dt="2017-05-05T13:34:33.099" v="118" actId="0"/>
          <ac:spMkLst>
            <pc:docMk/>
            <pc:sldMk cId="3334827643" sldId="1631"/>
            <ac:spMk id="15" creationId="{CF8624CA-24CD-4834-8B2C-1793EFF5B09A}"/>
          </ac:spMkLst>
        </pc:spChg>
        <pc:spChg chg="add">
          <ac:chgData name="Darren Jefford" userId="c015bc4e-a3d8-467f-9aa2-72ac0d7c781f" providerId="ADAL" clId="{8B3226A9-B1B4-4E4F-8517-82282E64B2CC}" dt="2017-05-05T13:34:33.069" v="110" actId="0"/>
          <ac:spMkLst>
            <pc:docMk/>
            <pc:sldMk cId="3334827643" sldId="1631"/>
            <ac:spMk id="11" creationId="{4CD901D4-AFF0-4BF7-8E32-0604BE093333}"/>
          </ac:spMkLst>
        </pc:spChg>
        <pc:spChg chg="add">
          <ac:chgData name="Darren Jefford" userId="c015bc4e-a3d8-467f-9aa2-72ac0d7c781f" providerId="ADAL" clId="{8B3226A9-B1B4-4E4F-8517-82282E64B2CC}" dt="2017-05-05T13:34:33.395" v="125" actId="0"/>
          <ac:spMkLst>
            <pc:docMk/>
            <pc:sldMk cId="3334827643" sldId="1631"/>
            <ac:spMk id="18" creationId="{5C38C735-00A9-4A6F-9ECC-2E1825C812EA}"/>
          </ac:spMkLst>
        </pc:spChg>
        <pc:spChg chg="add">
          <ac:chgData name="Darren Jefford" userId="c015bc4e-a3d8-467f-9aa2-72ac0d7c781f" providerId="ADAL" clId="{8B3226A9-B1B4-4E4F-8517-82282E64B2CC}" dt="2017-05-05T13:34:33.087" v="117" actId="0"/>
          <ac:spMkLst>
            <pc:docMk/>
            <pc:sldMk cId="3334827643" sldId="1631"/>
            <ac:spMk id="14" creationId="{C202CE89-A84A-4B73-B84D-690F0B876919}"/>
          </ac:spMkLst>
        </pc:spChg>
        <pc:picChg chg="add mod">
          <ac:chgData name="Darren Jefford" userId="c015bc4e-a3d8-467f-9aa2-72ac0d7c781f" providerId="ADAL" clId="{8B3226A9-B1B4-4E4F-8517-82282E64B2CC}" dt="2017-05-05T13:34:33.004" v="96" actId="0"/>
          <ac:picMkLst>
            <pc:docMk/>
            <pc:sldMk cId="3334827643" sldId="1631"/>
            <ac:picMk id="5" creationId="{86485D0A-B9DF-4AED-B3AA-243D18A4AAE2}"/>
          </ac:picMkLst>
        </pc:picChg>
        <pc:picChg chg="add mod">
          <ac:chgData name="Darren Jefford" userId="c015bc4e-a3d8-467f-9aa2-72ac0d7c781f" providerId="ADAL" clId="{8B3226A9-B1B4-4E4F-8517-82282E64B2CC}" dt="2017-05-05T13:34:32.997" v="90" actId="0"/>
          <ac:picMkLst>
            <pc:docMk/>
            <pc:sldMk cId="3334827643" sldId="1631"/>
            <ac:picMk id="3" creationId="{2E356852-3EA2-4BFD-9877-E6B6A0A7C114}"/>
          </ac:picMkLst>
        </pc:picChg>
        <pc:picChg chg="add mod">
          <ac:chgData name="Darren Jefford" userId="c015bc4e-a3d8-467f-9aa2-72ac0d7c781f" providerId="ADAL" clId="{8B3226A9-B1B4-4E4F-8517-82282E64B2CC}" dt="2017-05-05T13:34:33.013" v="102" actId="0"/>
          <ac:picMkLst>
            <pc:docMk/>
            <pc:sldMk cId="3334827643" sldId="1631"/>
            <ac:picMk id="7" creationId="{B152D55C-241B-427E-8CAD-43ADDD0C15A3}"/>
          </ac:picMkLst>
        </pc:picChg>
        <pc:picChg chg="add mod">
          <ac:chgData name="Darren Jefford" userId="c015bc4e-a3d8-467f-9aa2-72ac0d7c781f" providerId="ADAL" clId="{8B3226A9-B1B4-4E4F-8517-82282E64B2CC}" dt="2017-05-05T13:34:33.068" v="109" actId="0"/>
          <ac:picMkLst>
            <pc:docMk/>
            <pc:sldMk cId="3334827643" sldId="1631"/>
            <ac:picMk id="10" creationId="{A0B50134-7CCB-485B-91DE-C23160E53A42}"/>
          </ac:picMkLst>
        </pc:picChg>
        <pc:picChg chg="add mod">
          <ac:chgData name="Darren Jefford" userId="c015bc4e-a3d8-467f-9aa2-72ac0d7c781f" providerId="ADAL" clId="{8B3226A9-B1B4-4E4F-8517-82282E64B2CC}" dt="2017-05-05T13:34:33.087" v="116" actId="0"/>
          <ac:picMkLst>
            <pc:docMk/>
            <pc:sldMk cId="3334827643" sldId="1631"/>
            <ac:picMk id="13" creationId="{15622B8B-0B04-4F46-B1F7-75814DE9B2A3}"/>
          </ac:picMkLst>
        </pc:picChg>
        <pc:picChg chg="add mod">
          <ac:chgData name="Darren Jefford" userId="c015bc4e-a3d8-467f-9aa2-72ac0d7c781f" providerId="ADAL" clId="{8B3226A9-B1B4-4E4F-8517-82282E64B2CC}" dt="2017-05-05T13:34:33.394" v="124" actId="0"/>
          <ac:picMkLst>
            <pc:docMk/>
            <pc:sldMk cId="3334827643" sldId="1631"/>
            <ac:picMk id="17" creationId="{5FFE18D8-D68D-485C-AA98-A45B3938ADF9}"/>
          </ac:picMkLst>
        </pc:picChg>
      </pc:sldChg>
      <pc:sldChg chg="addSp modSp add setBg">
        <pc:chgData name="Darren Jefford" userId="c015bc4e-a3d8-467f-9aa2-72ac0d7c781f" providerId="ADAL" clId="{8B3226A9-B1B4-4E4F-8517-82282E64B2CC}" dt="2017-05-05T13:34:33.511" v="180" actId="0"/>
        <pc:sldMkLst>
          <pc:docMk/>
          <pc:sldMk cId="3578851921" sldId="1632"/>
        </pc:sldMkLst>
        <pc:spChg chg="add">
          <ac:chgData name="Darren Jefford" userId="c015bc4e-a3d8-467f-9aa2-72ac0d7c781f" providerId="ADAL" clId="{8B3226A9-B1B4-4E4F-8517-82282E64B2CC}" dt="2017-05-05T13:34:33.487" v="167" actId="0"/>
          <ac:spMkLst>
            <pc:docMk/>
            <pc:sldMk cId="3578851921" sldId="1632"/>
            <ac:spMk id="16" creationId="{F351C569-AD32-4E10-92FC-8093BC5C1A88}"/>
          </ac:spMkLst>
        </pc:spChg>
        <pc:spChg chg="add mod">
          <ac:chgData name="Darren Jefford" userId="c015bc4e-a3d8-467f-9aa2-72ac0d7c781f" providerId="ADAL" clId="{8B3226A9-B1B4-4E4F-8517-82282E64B2CC}" dt="2017-05-05T13:34:33.451" v="141" actId="0"/>
          <ac:spMkLst>
            <pc:docMk/>
            <pc:sldMk cId="3578851921" sldId="1632"/>
            <ac:spMk id="6" creationId="{8EC78F94-BB82-40F6-B93B-7AF0037D0FF2}"/>
          </ac:spMkLst>
        </pc:spChg>
        <pc:spChg chg="add mod">
          <ac:chgData name="Darren Jefford" userId="c015bc4e-a3d8-467f-9aa2-72ac0d7c781f" providerId="ADAL" clId="{8B3226A9-B1B4-4E4F-8517-82282E64B2CC}" dt="2017-05-05T13:34:33.451" v="139" actId="0"/>
          <ac:spMkLst>
            <pc:docMk/>
            <pc:sldMk cId="3578851921" sldId="1632"/>
            <ac:spMk id="5" creationId="{78F31F59-4924-4AA1-944C-6E251B4660F0}"/>
          </ac:spMkLst>
        </pc:spChg>
        <pc:spChg chg="add">
          <ac:chgData name="Darren Jefford" userId="c015bc4e-a3d8-467f-9aa2-72ac0d7c781f" providerId="ADAL" clId="{8B3226A9-B1B4-4E4F-8517-82282E64B2CC}" dt="2017-05-05T13:34:33.465" v="154" actId="0"/>
          <ac:spMkLst>
            <pc:docMk/>
            <pc:sldMk cId="3578851921" sldId="1632"/>
            <ac:spMk id="11" creationId="{34091453-5050-48E8-AA56-EF6991887893}"/>
          </ac:spMkLst>
        </pc:spChg>
        <pc:spChg chg="add">
          <ac:chgData name="Darren Jefford" userId="c015bc4e-a3d8-467f-9aa2-72ac0d7c781f" providerId="ADAL" clId="{8B3226A9-B1B4-4E4F-8517-82282E64B2CC}" dt="2017-05-05T13:34:33.511" v="180" actId="0"/>
          <ac:spMkLst>
            <pc:docMk/>
            <pc:sldMk cId="3578851921" sldId="1632"/>
            <ac:spMk id="21" creationId="{26A1B387-A87C-4F14-B722-DCD27B1A5751}"/>
          </ac:spMkLst>
        </pc:spChg>
        <pc:spChg chg="add">
          <ac:chgData name="Darren Jefford" userId="c015bc4e-a3d8-467f-9aa2-72ac0d7c781f" providerId="ADAL" clId="{8B3226A9-B1B4-4E4F-8517-82282E64B2CC}" dt="2017-05-05T13:34:33.419" v="134" actId="0"/>
          <ac:spMkLst>
            <pc:docMk/>
            <pc:sldMk cId="3578851921" sldId="1632"/>
            <ac:spMk id="4" creationId="{EC1E6FBE-A66A-4D28-8F11-C229D5C3B754}"/>
          </ac:spMkLst>
        </pc:spChg>
        <pc:picChg chg="add mod">
          <ac:chgData name="Darren Jefford" userId="c015bc4e-a3d8-467f-9aa2-72ac0d7c781f" providerId="ADAL" clId="{8B3226A9-B1B4-4E4F-8517-82282E64B2CC}" dt="2017-05-05T13:34:33.419" v="133" actId="0"/>
          <ac:picMkLst>
            <pc:docMk/>
            <pc:sldMk cId="3578851921" sldId="1632"/>
            <ac:picMk id="3" creationId="{139A7BF4-779D-4CC1-A4BC-E11C3236C070}"/>
          </ac:picMkLst>
        </pc:picChg>
        <pc:picChg chg="add mod">
          <ac:chgData name="Darren Jefford" userId="c015bc4e-a3d8-467f-9aa2-72ac0d7c781f" providerId="ADAL" clId="{8B3226A9-B1B4-4E4F-8517-82282E64B2CC}" dt="2017-05-05T13:34:33.504" v="173" actId="0"/>
          <ac:picMkLst>
            <pc:docMk/>
            <pc:sldMk cId="3578851921" sldId="1632"/>
            <ac:picMk id="18" creationId="{D631975C-A305-4E66-B281-A4E11A0B2EE2}"/>
          </ac:picMkLst>
        </pc:picChg>
        <pc:picChg chg="add mod">
          <ac:chgData name="Darren Jefford" userId="c015bc4e-a3d8-467f-9aa2-72ac0d7c781f" providerId="ADAL" clId="{8B3226A9-B1B4-4E4F-8517-82282E64B2CC}" dt="2017-05-05T13:34:33.487" v="166" actId="0"/>
          <ac:picMkLst>
            <pc:docMk/>
            <pc:sldMk cId="3578851921" sldId="1632"/>
            <ac:picMk id="15" creationId="{F0646A0A-A690-4D4D-8501-700864AFA615}"/>
          </ac:picMkLst>
        </pc:picChg>
        <pc:picChg chg="add mod">
          <ac:chgData name="Darren Jefford" userId="c015bc4e-a3d8-467f-9aa2-72ac0d7c781f" providerId="ADAL" clId="{8B3226A9-B1B4-4E4F-8517-82282E64B2CC}" dt="2017-05-05T13:34:33.510" v="179" actId="0"/>
          <ac:picMkLst>
            <pc:docMk/>
            <pc:sldMk cId="3578851921" sldId="1632"/>
            <ac:picMk id="20" creationId="{FD5D8F52-C1FD-4EC1-9D1C-4CAC0084E380}"/>
          </ac:picMkLst>
        </pc:picChg>
        <pc:picChg chg="add mod">
          <ac:chgData name="Darren Jefford" userId="c015bc4e-a3d8-467f-9aa2-72ac0d7c781f" providerId="ADAL" clId="{8B3226A9-B1B4-4E4F-8517-82282E64B2CC}" dt="2017-05-05T13:34:33.464" v="153" actId="0"/>
          <ac:picMkLst>
            <pc:docMk/>
            <pc:sldMk cId="3578851921" sldId="1632"/>
            <ac:picMk id="10" creationId="{5F4A6531-4016-42D8-BF1E-88410488C26D}"/>
          </ac:picMkLst>
        </pc:picChg>
        <pc:picChg chg="add mod">
          <ac:chgData name="Darren Jefford" userId="c015bc4e-a3d8-467f-9aa2-72ac0d7c781f" providerId="ADAL" clId="{8B3226A9-B1B4-4E4F-8517-82282E64B2CC}" dt="2017-05-05T13:34:33.459" v="147" actId="0"/>
          <ac:picMkLst>
            <pc:docMk/>
            <pc:sldMk cId="3578851921" sldId="1632"/>
            <ac:picMk id="8" creationId="{11315FD0-0F8B-4910-8EE5-19BCA25508F6}"/>
          </ac:picMkLst>
        </pc:picChg>
        <pc:picChg chg="add mod">
          <ac:chgData name="Darren Jefford" userId="c015bc4e-a3d8-467f-9aa2-72ac0d7c781f" providerId="ADAL" clId="{8B3226A9-B1B4-4E4F-8517-82282E64B2CC}" dt="2017-05-05T13:34:33.484" v="160" actId="0"/>
          <ac:picMkLst>
            <pc:docMk/>
            <pc:sldMk cId="3578851921" sldId="1632"/>
            <ac:picMk id="13" creationId="{053FD1C9-B045-45CC-9FD2-22B209843F87}"/>
          </ac:picMkLst>
        </pc:picChg>
      </pc:sldChg>
      <pc:sldChg chg="modSp add del modTransition">
        <pc:chgData name="Darren Jefford" userId="c015bc4e-a3d8-467f-9aa2-72ac0d7c781f" providerId="ADAL" clId="{8B3226A9-B1B4-4E4F-8517-82282E64B2CC}" dt="2017-05-10T01:52:01.778" v="3145" actId="2696"/>
        <pc:sldMkLst>
          <pc:docMk/>
          <pc:sldMk cId="3793630366" sldId="1632"/>
        </pc:sldMkLst>
        <pc:spChg chg="mod">
          <ac:chgData name="Darren Jefford" userId="c015bc4e-a3d8-467f-9aa2-72ac0d7c781f" providerId="ADAL" clId="{8B3226A9-B1B4-4E4F-8517-82282E64B2CC}" dt="2017-05-05T19:07:00.050" v="883" actId="20577"/>
          <ac:spMkLst>
            <pc:docMk/>
            <pc:sldMk cId="3793630366" sldId="1632"/>
            <ac:spMk id="4" creationId="{00000000-0000-0000-0000-000000000000}"/>
          </ac:spMkLst>
        </pc:spChg>
      </pc:sldChg>
      <pc:sldChg chg="addSp modSp add setBg">
        <pc:chgData name="Darren Jefford" userId="c015bc4e-a3d8-467f-9aa2-72ac0d7c781f" providerId="ADAL" clId="{8B3226A9-B1B4-4E4F-8517-82282E64B2CC}" dt="2017-05-05T13:34:33.622" v="229" actId="0"/>
        <pc:sldMkLst>
          <pc:docMk/>
          <pc:sldMk cId="513118312" sldId="1633"/>
        </pc:sldMkLst>
        <pc:spChg chg="add mod">
          <ac:chgData name="Darren Jefford" userId="c015bc4e-a3d8-467f-9aa2-72ac0d7c781f" providerId="ADAL" clId="{8B3226A9-B1B4-4E4F-8517-82282E64B2CC}" dt="2017-05-05T13:34:33.568" v="196" actId="0"/>
          <ac:spMkLst>
            <pc:docMk/>
            <pc:sldMk cId="513118312" sldId="1633"/>
            <ac:spMk id="6" creationId="{A4D96110-E01F-4DB7-AC8A-0FBBCA79EB9F}"/>
          </ac:spMkLst>
        </pc:spChg>
        <pc:spChg chg="add mod">
          <ac:chgData name="Darren Jefford" userId="c015bc4e-a3d8-467f-9aa2-72ac0d7c781f" providerId="ADAL" clId="{8B3226A9-B1B4-4E4F-8517-82282E64B2CC}" dt="2017-05-05T13:34:33.622" v="229" actId="0"/>
          <ac:spMkLst>
            <pc:docMk/>
            <pc:sldMk cId="513118312" sldId="1633"/>
            <ac:spMk id="17" creationId="{EE4ACBE1-A3CD-43E9-9CF6-E6B985D004C0}"/>
          </ac:spMkLst>
        </pc:spChg>
        <pc:spChg chg="add mod">
          <ac:chgData name="Darren Jefford" userId="c015bc4e-a3d8-467f-9aa2-72ac0d7c781f" providerId="ADAL" clId="{8B3226A9-B1B4-4E4F-8517-82282E64B2CC}" dt="2017-05-05T13:34:33.567" v="194" actId="0"/>
          <ac:spMkLst>
            <pc:docMk/>
            <pc:sldMk cId="513118312" sldId="1633"/>
            <ac:spMk id="5" creationId="{C8BBE1F2-3D04-4335-8BD5-05CA8C29D0AD}"/>
          </ac:spMkLst>
        </pc:spChg>
        <pc:spChg chg="add">
          <ac:chgData name="Darren Jefford" userId="c015bc4e-a3d8-467f-9aa2-72ac0d7c781f" providerId="ADAL" clId="{8B3226A9-B1B4-4E4F-8517-82282E64B2CC}" dt="2017-05-05T13:34:33.537" v="189" actId="0"/>
          <ac:spMkLst>
            <pc:docMk/>
            <pc:sldMk cId="513118312" sldId="1633"/>
            <ac:spMk id="4" creationId="{31DC090B-B1E0-4CD0-A464-10663A1B5888}"/>
          </ac:spMkLst>
        </pc:spChg>
        <pc:spChg chg="add mod">
          <ac:chgData name="Darren Jefford" userId="c015bc4e-a3d8-467f-9aa2-72ac0d7c781f" providerId="ADAL" clId="{8B3226A9-B1B4-4E4F-8517-82282E64B2CC}" dt="2017-05-05T13:34:33.621" v="225" actId="0"/>
          <ac:spMkLst>
            <pc:docMk/>
            <pc:sldMk cId="513118312" sldId="1633"/>
            <ac:spMk id="11" creationId="{924BDB98-AB43-4B99-8C70-F60A79FB834B}"/>
          </ac:spMkLst>
        </pc:spChg>
        <pc:spChg chg="add mod">
          <ac:chgData name="Darren Jefford" userId="c015bc4e-a3d8-467f-9aa2-72ac0d7c781f" providerId="ADAL" clId="{8B3226A9-B1B4-4E4F-8517-82282E64B2CC}" dt="2017-05-05T13:34:33.621" v="227" actId="0"/>
          <ac:spMkLst>
            <pc:docMk/>
            <pc:sldMk cId="513118312" sldId="1633"/>
            <ac:spMk id="14" creationId="{1E32904A-7669-410E-930E-E48ED6408DB5}"/>
          </ac:spMkLst>
        </pc:spChg>
        <pc:picChg chg="add mod">
          <ac:chgData name="Darren Jefford" userId="c015bc4e-a3d8-467f-9aa2-72ac0d7c781f" providerId="ADAL" clId="{8B3226A9-B1B4-4E4F-8517-82282E64B2CC}" dt="2017-05-05T13:34:33.620" v="224" actId="0"/>
          <ac:picMkLst>
            <pc:docMk/>
            <pc:sldMk cId="513118312" sldId="1633"/>
            <ac:picMk id="10" creationId="{8A543855-CAA6-44DC-87FC-48CABF1E988D}"/>
          </ac:picMkLst>
        </pc:picChg>
        <pc:picChg chg="add mod">
          <ac:chgData name="Darren Jefford" userId="c015bc4e-a3d8-467f-9aa2-72ac0d7c781f" providerId="ADAL" clId="{8B3226A9-B1B4-4E4F-8517-82282E64B2CC}" dt="2017-05-05T13:34:33.536" v="188" actId="0"/>
          <ac:picMkLst>
            <pc:docMk/>
            <pc:sldMk cId="513118312" sldId="1633"/>
            <ac:picMk id="3" creationId="{1ACD94C1-2251-40F1-A5BB-75D92026E2C4}"/>
          </ac:picMkLst>
        </pc:picChg>
        <pc:picChg chg="add mod">
          <ac:chgData name="Darren Jefford" userId="c015bc4e-a3d8-467f-9aa2-72ac0d7c781f" providerId="ADAL" clId="{8B3226A9-B1B4-4E4F-8517-82282E64B2CC}" dt="2017-05-05T13:34:33.581" v="202" actId="0"/>
          <ac:picMkLst>
            <pc:docMk/>
            <pc:sldMk cId="513118312" sldId="1633"/>
            <ac:picMk id="8" creationId="{1688F806-F53F-4450-A2FF-C93FF166F866}"/>
          </ac:picMkLst>
        </pc:picChg>
        <pc:picChg chg="add mod">
          <ac:chgData name="Darren Jefford" userId="c015bc4e-a3d8-467f-9aa2-72ac0d7c781f" providerId="ADAL" clId="{8B3226A9-B1B4-4E4F-8517-82282E64B2CC}" dt="2017-05-05T13:34:33.621" v="226" actId="0"/>
          <ac:picMkLst>
            <pc:docMk/>
            <pc:sldMk cId="513118312" sldId="1633"/>
            <ac:picMk id="13" creationId="{3129F33A-3D73-4BFF-BBAB-CE08B2AD9705}"/>
          </ac:picMkLst>
        </pc:picChg>
        <pc:picChg chg="add mod">
          <ac:chgData name="Darren Jefford" userId="c015bc4e-a3d8-467f-9aa2-72ac0d7c781f" providerId="ADAL" clId="{8B3226A9-B1B4-4E4F-8517-82282E64B2CC}" dt="2017-05-05T13:34:33.621" v="228" actId="0"/>
          <ac:picMkLst>
            <pc:docMk/>
            <pc:sldMk cId="513118312" sldId="1633"/>
            <ac:picMk id="16" creationId="{66F47D28-1A89-4A0F-A5E2-5C5E64E46BB9}"/>
          </ac:picMkLst>
        </pc:picChg>
      </pc:sldChg>
      <pc:sldChg chg="addSp delSp modSp add modTransition">
        <pc:chgData name="Darren Jefford" userId="c015bc4e-a3d8-467f-9aa2-72ac0d7c781f" providerId="ADAL" clId="{8B3226A9-B1B4-4E4F-8517-82282E64B2CC}" dt="2017-05-11T21:24:14.794" v="8515" actId="947"/>
        <pc:sldMkLst>
          <pc:docMk/>
          <pc:sldMk cId="4191774411" sldId="1633"/>
        </pc:sldMkLst>
        <pc:spChg chg="add mod">
          <ac:chgData name="Darren Jefford" userId="c015bc4e-a3d8-467f-9aa2-72ac0d7c781f" providerId="ADAL" clId="{8B3226A9-B1B4-4E4F-8517-82282E64B2CC}" dt="2017-05-11T21:24:14.794" v="8515" actId="947"/>
          <ac:spMkLst>
            <pc:docMk/>
            <pc:sldMk cId="4191774411" sldId="1633"/>
            <ac:spMk id="9" creationId="{6EE49F20-EACF-4991-84F8-7F0C9A93A0E6}"/>
          </ac:spMkLst>
        </pc:spChg>
        <pc:spChg chg="add del mod">
          <ac:chgData name="Darren Jefford" userId="c015bc4e-a3d8-467f-9aa2-72ac0d7c781f" providerId="ADAL" clId="{8B3226A9-B1B4-4E4F-8517-82282E64B2CC}" dt="2017-05-08T16:26:18.254" v="1477" actId="0"/>
          <ac:spMkLst>
            <pc:docMk/>
            <pc:sldMk cId="4191774411" sldId="1633"/>
            <ac:spMk id="6" creationId="{BDFEA80A-803B-4A8C-B020-FC53C707FE70}"/>
          </ac:spMkLst>
        </pc:spChg>
        <pc:spChg chg="add del mod">
          <ac:chgData name="Darren Jefford" userId="c015bc4e-a3d8-467f-9aa2-72ac0d7c781f" providerId="ADAL" clId="{8B3226A9-B1B4-4E4F-8517-82282E64B2CC}" dt="2017-05-11T17:23:48.083" v="3756" actId="478"/>
          <ac:spMkLst>
            <pc:docMk/>
            <pc:sldMk cId="4191774411" sldId="1633"/>
            <ac:spMk id="8" creationId="{9AA1CFCE-10EA-4334-BC11-23FED7C3677C}"/>
          </ac:spMkLst>
        </pc:spChg>
        <pc:spChg chg="mod">
          <ac:chgData name="Darren Jefford" userId="c015bc4e-a3d8-467f-9aa2-72ac0d7c781f" providerId="ADAL" clId="{8B3226A9-B1B4-4E4F-8517-82282E64B2CC}" dt="2017-05-11T21:24:14.541" v="8467" actId="947"/>
          <ac:spMkLst>
            <pc:docMk/>
            <pc:sldMk cId="4191774411" sldId="1633"/>
            <ac:spMk id="17" creationId="{00000000-0000-0000-0000-000000000000}"/>
          </ac:spMkLst>
        </pc:spChg>
        <pc:spChg chg="mod">
          <ac:chgData name="Darren Jefford" userId="c015bc4e-a3d8-467f-9aa2-72ac0d7c781f" providerId="ADAL" clId="{8B3226A9-B1B4-4E4F-8517-82282E64B2CC}" dt="2017-05-05T17:12:47.818" v="648" actId="0"/>
          <ac:spMkLst>
            <pc:docMk/>
            <pc:sldMk cId="4191774411" sldId="1633"/>
            <ac:spMk id="6" creationId="{00000000-0000-0000-0000-000000000000}"/>
          </ac:spMkLst>
        </pc:spChg>
        <pc:spChg chg="add del mod">
          <ac:chgData name="Darren Jefford" userId="c015bc4e-a3d8-467f-9aa2-72ac0d7c781f" providerId="ADAL" clId="{8B3226A9-B1B4-4E4F-8517-82282E64B2CC}" dt="2017-05-05T17:13:35.742" v="655" actId="0"/>
          <ac:spMkLst>
            <pc:docMk/>
            <pc:sldMk cId="4191774411" sldId="1633"/>
            <ac:spMk id="5" creationId="{B1BC3FEC-CDCF-42DE-8239-CC83FF0EFE59}"/>
          </ac:spMkLst>
        </pc:spChg>
        <pc:spChg chg="add del mod">
          <ac:chgData name="Darren Jefford" userId="c015bc4e-a3d8-467f-9aa2-72ac0d7c781f" providerId="ADAL" clId="{8B3226A9-B1B4-4E4F-8517-82282E64B2CC}" dt="2017-05-11T17:23:44.664" v="3754" actId="478"/>
          <ac:spMkLst>
            <pc:docMk/>
            <pc:sldMk cId="4191774411" sldId="1633"/>
            <ac:spMk id="6" creationId="{2493925B-4E33-4580-934A-14330C4E4C11}"/>
          </ac:spMkLst>
        </pc:spChg>
        <pc:spChg chg="add">
          <ac:chgData name="Darren Jefford" userId="c015bc4e-a3d8-467f-9aa2-72ac0d7c781f" providerId="ADAL" clId="{8B3226A9-B1B4-4E4F-8517-82282E64B2CC}" dt="2017-05-05T17:04:48.984" v="644" actId="0"/>
          <ac:spMkLst>
            <pc:docMk/>
            <pc:sldMk cId="4191774411" sldId="1633"/>
            <ac:spMk id="4" creationId="{C502BA08-8200-41EB-A912-10AF1C5AA2E2}"/>
          </ac:spMkLst>
        </pc:spChg>
        <pc:graphicFrameChg chg="add mod">
          <ac:chgData name="Darren Jefford" userId="c015bc4e-a3d8-467f-9aa2-72ac0d7c781f" providerId="ADAL" clId="{8B3226A9-B1B4-4E4F-8517-82282E64B2CC}" dt="2017-05-11T17:24:04.226" v="3762" actId="0"/>
          <ac:graphicFrameMkLst>
            <pc:docMk/>
            <pc:sldMk cId="4191774411" sldId="1633"/>
            <ac:graphicFrameMk id="10" creationId="{1D5A4412-5C56-4794-BAF8-F19E9A90ACC6}"/>
          </ac:graphicFrameMkLst>
        </pc:graphicFrameChg>
        <pc:picChg chg="add del">
          <ac:chgData name="Darren Jefford" userId="c015bc4e-a3d8-467f-9aa2-72ac0d7c781f" providerId="ADAL" clId="{8B3226A9-B1B4-4E4F-8517-82282E64B2CC}" dt="2017-05-05T14:46:46.073" v="414" actId="0"/>
          <ac:picMkLst>
            <pc:docMk/>
            <pc:sldMk cId="4191774411" sldId="1633"/>
            <ac:picMk id="7" creationId="{21AE62E1-B75A-40B9-8CBA-6A34FEAF7B2A}"/>
          </ac:picMkLst>
        </pc:picChg>
        <pc:picChg chg="add">
          <ac:chgData name="Darren Jefford" userId="c015bc4e-a3d8-467f-9aa2-72ac0d7c781f" providerId="ADAL" clId="{8B3226A9-B1B4-4E4F-8517-82282E64B2CC}" dt="2017-05-05T14:29:38.427" v="396" actId="0"/>
          <ac:picMkLst>
            <pc:docMk/>
            <pc:sldMk cId="4191774411" sldId="1633"/>
            <ac:picMk id="3" creationId="{5C813AE0-2926-430D-BBCC-51124120FAA3}"/>
          </ac:picMkLst>
        </pc:picChg>
      </pc:sldChg>
      <pc:sldChg chg="addSp modSp add setBg">
        <pc:chgData name="Darren Jefford" userId="c015bc4e-a3d8-467f-9aa2-72ac0d7c781f" providerId="ADAL" clId="{8B3226A9-B1B4-4E4F-8517-82282E64B2CC}" dt="2017-05-05T13:34:33.685" v="257" actId="0"/>
        <pc:sldMkLst>
          <pc:docMk/>
          <pc:sldMk cId="1216713086" sldId="1634"/>
        </pc:sldMkLst>
        <pc:spChg chg="add">
          <ac:chgData name="Darren Jefford" userId="c015bc4e-a3d8-467f-9aa2-72ac0d7c781f" providerId="ADAL" clId="{8B3226A9-B1B4-4E4F-8517-82282E64B2CC}" dt="2017-05-05T13:34:33.655" v="251" actId="0"/>
          <ac:spMkLst>
            <pc:docMk/>
            <pc:sldMk cId="1216713086" sldId="1634"/>
            <ac:spMk id="9" creationId="{72BBEEA1-CDE4-47E1-A5B6-3B5FEE940C86}"/>
          </ac:spMkLst>
        </pc:spChg>
        <pc:spChg chg="add">
          <ac:chgData name="Darren Jefford" userId="c015bc4e-a3d8-467f-9aa2-72ac0d7c781f" providerId="ADAL" clId="{8B3226A9-B1B4-4E4F-8517-82282E64B2CC}" dt="2017-05-05T13:34:33.642" v="250" actId="0"/>
          <ac:spMkLst>
            <pc:docMk/>
            <pc:sldMk cId="1216713086" sldId="1634"/>
            <ac:spMk id="8" creationId="{069CF375-6C77-414A-A610-813E5DB66C3F}"/>
          </ac:spMkLst>
        </pc:spChg>
        <pc:picChg chg="add mod">
          <ac:chgData name="Darren Jefford" userId="c015bc4e-a3d8-467f-9aa2-72ac0d7c781f" providerId="ADAL" clId="{8B3226A9-B1B4-4E4F-8517-82282E64B2CC}" dt="2017-05-05T13:34:33.635" v="237" actId="0"/>
          <ac:picMkLst>
            <pc:docMk/>
            <pc:sldMk cId="1216713086" sldId="1634"/>
            <ac:picMk id="3" creationId="{D29CDC0A-163D-4BA8-ADDE-0F593B808C7B}"/>
          </ac:picMkLst>
        </pc:picChg>
        <pc:picChg chg="add mod">
          <ac:chgData name="Darren Jefford" userId="c015bc4e-a3d8-467f-9aa2-72ac0d7c781f" providerId="ADAL" clId="{8B3226A9-B1B4-4E4F-8517-82282E64B2CC}" dt="2017-05-05T13:34:33.639" v="243" actId="0"/>
          <ac:picMkLst>
            <pc:docMk/>
            <pc:sldMk cId="1216713086" sldId="1634"/>
            <ac:picMk id="5" creationId="{7E0FB7A4-632C-4104-969B-026A5AFD7D27}"/>
          </ac:picMkLst>
        </pc:picChg>
        <pc:picChg chg="add mod">
          <ac:chgData name="Darren Jefford" userId="c015bc4e-a3d8-467f-9aa2-72ac0d7c781f" providerId="ADAL" clId="{8B3226A9-B1B4-4E4F-8517-82282E64B2CC}" dt="2017-05-05T13:34:33.642" v="249" actId="0"/>
          <ac:picMkLst>
            <pc:docMk/>
            <pc:sldMk cId="1216713086" sldId="1634"/>
            <ac:picMk id="7" creationId="{7476BE9B-31F7-4041-8258-1E909BCF9C2E}"/>
          </ac:picMkLst>
        </pc:picChg>
        <pc:picChg chg="add mod">
          <ac:chgData name="Darren Jefford" userId="c015bc4e-a3d8-467f-9aa2-72ac0d7c781f" providerId="ADAL" clId="{8B3226A9-B1B4-4E4F-8517-82282E64B2CC}" dt="2017-05-05T13:34:33.685" v="257" actId="0"/>
          <ac:picMkLst>
            <pc:docMk/>
            <pc:sldMk cId="1216713086" sldId="1634"/>
            <ac:picMk id="11" creationId="{151B0545-14D0-4C15-9829-DA4410F3CE5F}"/>
          </ac:picMkLst>
        </pc:picChg>
      </pc:sldChg>
      <pc:sldChg chg="add">
        <pc:chgData name="Darren Jefford" userId="c015bc4e-a3d8-467f-9aa2-72ac0d7c781f" providerId="ADAL" clId="{8B3226A9-B1B4-4E4F-8517-82282E64B2CC}" dt="2017-05-05T14:30:40.135" v="398" actId="0"/>
        <pc:sldMkLst>
          <pc:docMk/>
          <pc:sldMk cId="1590821429" sldId="1634"/>
        </pc:sldMkLst>
      </pc:sldChg>
      <pc:sldChg chg="addSp delSp modSp add modTransition">
        <pc:chgData name="Darren Jefford" userId="c015bc4e-a3d8-467f-9aa2-72ac0d7c781f" providerId="ADAL" clId="{8B3226A9-B1B4-4E4F-8517-82282E64B2CC}" dt="2017-05-11T21:24:16.276" v="8818" actId="947"/>
        <pc:sldMkLst>
          <pc:docMk/>
          <pc:sldMk cId="605702643" sldId="1635"/>
        </pc:sldMkLst>
        <pc:spChg chg="mod">
          <ac:chgData name="Darren Jefford" userId="c015bc4e-a3d8-467f-9aa2-72ac0d7c781f" providerId="ADAL" clId="{8B3226A9-B1B4-4E4F-8517-82282E64B2CC}" dt="2017-05-11T21:24:15.941" v="8754" actId="947"/>
          <ac:spMkLst>
            <pc:docMk/>
            <pc:sldMk cId="605702643" sldId="1635"/>
            <ac:spMk id="17" creationId="{00000000-0000-0000-0000-000000000000}"/>
          </ac:spMkLst>
        </pc:spChg>
        <pc:spChg chg="add del mod">
          <ac:chgData name="Darren Jefford" userId="c015bc4e-a3d8-467f-9aa2-72ac0d7c781f" providerId="ADAL" clId="{8B3226A9-B1B4-4E4F-8517-82282E64B2CC}" dt="2017-05-10T20:48:47.714" v="3741" actId="478"/>
          <ac:spMkLst>
            <pc:docMk/>
            <pc:sldMk cId="605702643" sldId="1635"/>
            <ac:spMk id="8" creationId="{A2E39B03-0596-4273-B0BD-FE330B319304}"/>
          </ac:spMkLst>
        </pc:spChg>
        <pc:spChg chg="mod">
          <ac:chgData name="Darren Jefford" userId="c015bc4e-a3d8-467f-9aa2-72ac0d7c781f" providerId="ADAL" clId="{8B3226A9-B1B4-4E4F-8517-82282E64B2CC}" dt="2017-05-11T21:24:16.276" v="8818" actId="947"/>
          <ac:spMkLst>
            <pc:docMk/>
            <pc:sldMk cId="605702643" sldId="1635"/>
            <ac:spMk id="6" creationId="{00000000-0000-0000-0000-000000000000}"/>
          </ac:spMkLst>
        </pc:spChg>
        <pc:picChg chg="add del mod">
          <ac:chgData name="Darren Jefford" userId="c015bc4e-a3d8-467f-9aa2-72ac0d7c781f" providerId="ADAL" clId="{8B3226A9-B1B4-4E4F-8517-82282E64B2CC}" dt="2017-05-10T20:48:48.711" v="3742" actId="478"/>
          <ac:picMkLst>
            <pc:docMk/>
            <pc:sldMk cId="605702643" sldId="1635"/>
            <ac:picMk id="2" creationId="{63259F66-F633-418A-B21F-2F20C9C60D53}"/>
          </ac:picMkLst>
        </pc:picChg>
        <pc:picChg chg="add mod">
          <ac:chgData name="Darren Jefford" userId="c015bc4e-a3d8-467f-9aa2-72ac0d7c781f" providerId="ADAL" clId="{8B3226A9-B1B4-4E4F-8517-82282E64B2CC}" dt="2017-05-10T20:49:00.062" v="3747" actId="1076"/>
          <ac:picMkLst>
            <pc:docMk/>
            <pc:sldMk cId="605702643" sldId="1635"/>
            <ac:picMk id="3" creationId="{46F22CAB-721E-4E37-B3FD-A57D572A73F2}"/>
          </ac:picMkLst>
        </pc:picChg>
      </pc:sldChg>
      <pc:sldChg chg="addSp delSp modSp add modTransition">
        <pc:chgData name="Darren Jefford" userId="c015bc4e-a3d8-467f-9aa2-72ac0d7c781f" providerId="ADAL" clId="{8B3226A9-B1B4-4E4F-8517-82282E64B2CC}" dt="2017-05-11T21:24:13.431" v="8312" actId="947"/>
        <pc:sldMkLst>
          <pc:docMk/>
          <pc:sldMk cId="453101469" sldId="1636"/>
        </pc:sldMkLst>
        <pc:spChg chg="add mod">
          <ac:chgData name="Darren Jefford" userId="c015bc4e-a3d8-467f-9aa2-72ac0d7c781f" providerId="ADAL" clId="{8B3226A9-B1B4-4E4F-8517-82282E64B2CC}" dt="2017-05-05T14:36:14.676" v="406" actId="0"/>
          <ac:spMkLst>
            <pc:docMk/>
            <pc:sldMk cId="453101469" sldId="1636"/>
            <ac:spMk id="2" creationId="{BEC239D4-2A15-4B41-82B9-2C2D85271F66}"/>
          </ac:spMkLst>
        </pc:spChg>
        <pc:spChg chg="add del">
          <ac:chgData name="Darren Jefford" userId="c015bc4e-a3d8-467f-9aa2-72ac0d7c781f" providerId="ADAL" clId="{8B3226A9-B1B4-4E4F-8517-82282E64B2CC}" dt="2017-05-05T14:36:09.012" v="404" actId="0"/>
          <ac:spMkLst>
            <pc:docMk/>
            <pc:sldMk cId="453101469" sldId="1636"/>
            <ac:spMk id="7" creationId="{4128D27D-CA39-42E4-9BD4-10B9FB8200E1}"/>
          </ac:spMkLst>
        </pc:spChg>
        <pc:spChg chg="mod">
          <ac:chgData name="Darren Jefford" userId="c015bc4e-a3d8-467f-9aa2-72ac0d7c781f" providerId="ADAL" clId="{8B3226A9-B1B4-4E4F-8517-82282E64B2CC}" dt="2017-05-11T21:24:12.146" v="8072" actId="947"/>
          <ac:spMkLst>
            <pc:docMk/>
            <pc:sldMk cId="453101469" sldId="1636"/>
            <ac:spMk id="17" creationId="{00000000-0000-0000-0000-000000000000}"/>
          </ac:spMkLst>
        </pc:spChg>
        <pc:spChg chg="mod">
          <ac:chgData name="Darren Jefford" userId="c015bc4e-a3d8-467f-9aa2-72ac0d7c781f" providerId="ADAL" clId="{8B3226A9-B1B4-4E4F-8517-82282E64B2CC}" dt="2017-05-11T21:24:12.415" v="8120" actId="947"/>
          <ac:spMkLst>
            <pc:docMk/>
            <pc:sldMk cId="453101469" sldId="1636"/>
            <ac:spMk id="6" creationId="{00000000-0000-0000-0000-000000000000}"/>
          </ac:spMkLst>
        </pc:spChg>
        <pc:spChg chg="add mod">
          <ac:chgData name="Darren Jefford" userId="c015bc4e-a3d8-467f-9aa2-72ac0d7c781f" providerId="ADAL" clId="{8B3226A9-B1B4-4E4F-8517-82282E64B2CC}" dt="2017-05-11T21:24:13.431" v="8312" actId="947"/>
          <ac:spMkLst>
            <pc:docMk/>
            <pc:sldMk cId="453101469" sldId="1636"/>
            <ac:spMk id="9" creationId="{638A7338-663B-4DF2-893C-64B781511BEA}"/>
          </ac:spMkLst>
        </pc:spChg>
        <pc:picChg chg="add">
          <ac:chgData name="Darren Jefford" userId="c015bc4e-a3d8-467f-9aa2-72ac0d7c781f" providerId="ADAL" clId="{8B3226A9-B1B4-4E4F-8517-82282E64B2CC}" dt="2017-05-05T14:46:49.129" v="415" actId="0"/>
          <ac:picMkLst>
            <pc:docMk/>
            <pc:sldMk cId="453101469" sldId="1636"/>
            <ac:picMk id="10" creationId="{84FD7EE5-7E7C-4774-8CB7-7B4999C9F44E}"/>
          </ac:picMkLst>
        </pc:picChg>
      </pc:sldChg>
      <pc:sldChg chg="modSp add">
        <pc:chgData name="Darren Jefford" userId="c015bc4e-a3d8-467f-9aa2-72ac0d7c781f" providerId="ADAL" clId="{8B3226A9-B1B4-4E4F-8517-82282E64B2CC}" dt="2017-05-05T14:48:40.219" v="417" actId="0"/>
        <pc:sldMkLst>
          <pc:docMk/>
          <pc:sldMk cId="3480965037" sldId="1637"/>
        </pc:sldMkLst>
        <pc:spChg chg="mod">
          <ac:chgData name="Darren Jefford" userId="c015bc4e-a3d8-467f-9aa2-72ac0d7c781f" providerId="ADAL" clId="{8B3226A9-B1B4-4E4F-8517-82282E64B2CC}" dt="2017-05-05T14:48:40.219" v="417" actId="0"/>
          <ac:spMkLst>
            <pc:docMk/>
            <pc:sldMk cId="3480965037" sldId="1637"/>
            <ac:spMk id="6" creationId="{00000000-0000-0000-0000-000000000000}"/>
          </ac:spMkLst>
        </pc:spChg>
      </pc:sldChg>
      <pc:sldChg chg="addSp modSp add">
        <pc:chgData name="Darren Jefford" userId="c015bc4e-a3d8-467f-9aa2-72ac0d7c781f" providerId="ADAL" clId="{8B3226A9-B1B4-4E4F-8517-82282E64B2CC}" dt="2017-05-05T14:52:39.199" v="432" actId="0"/>
        <pc:sldMkLst>
          <pc:docMk/>
          <pc:sldMk cId="4217978906" sldId="1638"/>
        </pc:sldMkLst>
        <pc:spChg chg="add mod">
          <ac:chgData name="Darren Jefford" userId="c015bc4e-a3d8-467f-9aa2-72ac0d7c781f" providerId="ADAL" clId="{8B3226A9-B1B4-4E4F-8517-82282E64B2CC}" dt="2017-05-05T14:52:39.199" v="432" actId="0"/>
          <ac:spMkLst>
            <pc:docMk/>
            <pc:sldMk cId="4217978906" sldId="1638"/>
            <ac:spMk id="3" creationId="{B8EAD4F6-F958-4B74-8294-0ACFA72F70B0}"/>
          </ac:spMkLst>
        </pc:spChg>
      </pc:sldChg>
      <pc:sldChg chg="modSp add modTransition">
        <pc:chgData name="Darren Jefford" userId="c015bc4e-a3d8-467f-9aa2-72ac0d7c781f" providerId="ADAL" clId="{8B3226A9-B1B4-4E4F-8517-82282E64B2CC}" dt="2017-05-11T21:24:16.918" v="8930" actId="947"/>
        <pc:sldMkLst>
          <pc:docMk/>
          <pc:sldMk cId="2968696952" sldId="1639"/>
        </pc:sldMkLst>
        <pc:spChg chg="mod">
          <ac:chgData name="Darren Jefford" userId="c015bc4e-a3d8-467f-9aa2-72ac0d7c781f" providerId="ADAL" clId="{8B3226A9-B1B4-4E4F-8517-82282E64B2CC}" dt="2017-05-11T21:24:16.362" v="8834" actId="947"/>
          <ac:spMkLst>
            <pc:docMk/>
            <pc:sldMk cId="2968696952" sldId="1639"/>
            <ac:spMk id="2" creationId="{648F7259-A796-4DCD-B7FD-7F21FDE9F594}"/>
          </ac:spMkLst>
        </pc:spChg>
        <pc:spChg chg="mod">
          <ac:chgData name="Darren Jefford" userId="c015bc4e-a3d8-467f-9aa2-72ac0d7c781f" providerId="ADAL" clId="{8B3226A9-B1B4-4E4F-8517-82282E64B2CC}" dt="2017-05-11T21:24:16.918" v="8930" actId="947"/>
          <ac:spMkLst>
            <pc:docMk/>
            <pc:sldMk cId="2968696952" sldId="1639"/>
            <ac:spMk id="3" creationId="{A0E0D551-799A-4E02-A1AD-0B09C90B5900}"/>
          </ac:spMkLst>
        </pc:spChg>
      </pc:sldChg>
      <pc:sldChg chg="addSp add">
        <pc:chgData name="Darren Jefford" userId="c015bc4e-a3d8-467f-9aa2-72ac0d7c781f" providerId="ADAL" clId="{8B3226A9-B1B4-4E4F-8517-82282E64B2CC}" dt="2017-05-05T15:37:06.367" v="468" actId="0"/>
        <pc:sldMkLst>
          <pc:docMk/>
          <pc:sldMk cId="1755030780" sldId="1640"/>
        </pc:sldMkLst>
        <pc:spChg chg="add">
          <ac:chgData name="Darren Jefford" userId="c015bc4e-a3d8-467f-9aa2-72ac0d7c781f" providerId="ADAL" clId="{8B3226A9-B1B4-4E4F-8517-82282E64B2CC}" dt="2017-05-05T15:37:06.367" v="468" actId="0"/>
          <ac:spMkLst>
            <pc:docMk/>
            <pc:sldMk cId="1755030780" sldId="1640"/>
            <ac:spMk id="4" creationId="{C3B645FE-2B59-4889-90C8-30376905C838}"/>
          </ac:spMkLst>
        </pc:spChg>
      </pc:sldChg>
      <pc:sldChg chg="addSp delSp modSp add modTransition">
        <pc:chgData name="Darren Jefford" userId="c015bc4e-a3d8-467f-9aa2-72ac0d7c781f" providerId="ADAL" clId="{8B3226A9-B1B4-4E4F-8517-82282E64B2CC}" dt="2017-05-11T21:24:01.713" v="6415" actId="947"/>
        <pc:sldMkLst>
          <pc:docMk/>
          <pc:sldMk cId="1841441776" sldId="1641"/>
        </pc:sldMkLst>
        <pc:spChg chg="add mod">
          <ac:chgData name="Darren Jefford" userId="c015bc4e-a3d8-467f-9aa2-72ac0d7c781f" providerId="ADAL" clId="{8B3226A9-B1B4-4E4F-8517-82282E64B2CC}" dt="2017-05-11T21:23:59.201" v="6399" actId="947"/>
          <ac:spMkLst>
            <pc:docMk/>
            <pc:sldMk cId="1841441776" sldId="1641"/>
            <ac:spMk id="6" creationId="{7706EDA4-5361-4326-9AC9-B645042AF053}"/>
          </ac:spMkLst>
        </pc:spChg>
        <pc:spChg chg="mod">
          <ac:chgData name="Darren Jefford" userId="c015bc4e-a3d8-467f-9aa2-72ac0d7c781f" providerId="ADAL" clId="{8B3226A9-B1B4-4E4F-8517-82282E64B2CC}" dt="2017-05-11T21:23:58.223" v="6265" actId="947"/>
          <ac:spMkLst>
            <pc:docMk/>
            <pc:sldMk cId="1841441776" sldId="1641"/>
            <ac:spMk id="2" creationId="{648F7259-A796-4DCD-B7FD-7F21FDE9F594}"/>
          </ac:spMkLst>
        </pc:spChg>
        <pc:spChg chg="add mod">
          <ac:chgData name="Darren Jefford" userId="c015bc4e-a3d8-467f-9aa2-72ac0d7c781f" providerId="ADAL" clId="{8B3226A9-B1B4-4E4F-8517-82282E64B2CC}" dt="2017-05-05T16:32:12.595" v="493" actId="0"/>
          <ac:spMkLst>
            <pc:docMk/>
            <pc:sldMk cId="1841441776" sldId="1641"/>
            <ac:spMk id="9" creationId="{10E33400-E38C-4411-B525-94975E9F6393}"/>
          </ac:spMkLst>
        </pc:spChg>
        <pc:spChg chg="add mod">
          <ac:chgData name="Darren Jefford" userId="c015bc4e-a3d8-467f-9aa2-72ac0d7c781f" providerId="ADAL" clId="{8B3226A9-B1B4-4E4F-8517-82282E64B2CC}" dt="2017-05-05T16:27:30.078" v="488" actId="0"/>
          <ac:spMkLst>
            <pc:docMk/>
            <pc:sldMk cId="1841441776" sldId="1641"/>
            <ac:spMk id="7" creationId="{A6540AF9-7533-4A10-AE36-4EDDB2ED0C98}"/>
          </ac:spMkLst>
        </pc:spChg>
        <pc:spChg chg="add mod">
          <ac:chgData name="Darren Jefford" userId="c015bc4e-a3d8-467f-9aa2-72ac0d7c781f" providerId="ADAL" clId="{8B3226A9-B1B4-4E4F-8517-82282E64B2CC}" dt="2017-05-11T21:24:01.713" v="6415" actId="947"/>
          <ac:spMkLst>
            <pc:docMk/>
            <pc:sldMk cId="1841441776" sldId="1641"/>
            <ac:spMk id="8" creationId="{E5FAACE2-EB61-4082-B439-5AFF7D3C88D1}"/>
          </ac:spMkLst>
        </pc:spChg>
        <pc:spChg chg="add del mod">
          <ac:chgData name="Darren Jefford" userId="c015bc4e-a3d8-467f-9aa2-72ac0d7c781f" providerId="ADAL" clId="{8B3226A9-B1B4-4E4F-8517-82282E64B2CC}" dt="2017-05-05T16:33:34.675" v="494" actId="0"/>
          <ac:spMkLst>
            <pc:docMk/>
            <pc:sldMk cId="1841441776" sldId="1641"/>
            <ac:spMk id="11" creationId="{DB527723-C98B-4053-9677-D7A67E961B30}"/>
          </ac:spMkLst>
        </pc:spChg>
        <pc:spChg chg="add">
          <ac:chgData name="Darren Jefford" userId="c015bc4e-a3d8-467f-9aa2-72ac0d7c781f" providerId="ADAL" clId="{8B3226A9-B1B4-4E4F-8517-82282E64B2CC}" dt="2017-05-05T16:25:31.656" v="484" actId="0"/>
          <ac:spMkLst>
            <pc:docMk/>
            <pc:sldMk cId="1841441776" sldId="1641"/>
            <ac:spMk id="4" creationId="{4F839170-9660-4CBB-81CF-2630070376A7}"/>
          </ac:spMkLst>
        </pc:spChg>
        <pc:spChg chg="mod">
          <ac:chgData name="Darren Jefford" userId="c015bc4e-a3d8-467f-9aa2-72ac0d7c781f" providerId="ADAL" clId="{8B3226A9-B1B4-4E4F-8517-82282E64B2CC}" dt="2017-05-11T21:23:58.630" v="6345" actId="947"/>
          <ac:spMkLst>
            <pc:docMk/>
            <pc:sldMk cId="1841441776" sldId="1641"/>
            <ac:spMk id="3" creationId="{A0E0D551-799A-4E02-A1AD-0B09C90B5900}"/>
          </ac:spMkLst>
        </pc:spChg>
        <pc:spChg chg="add del mod">
          <ac:chgData name="Darren Jefford" userId="c015bc4e-a3d8-467f-9aa2-72ac0d7c781f" providerId="ADAL" clId="{8B3226A9-B1B4-4E4F-8517-82282E64B2CC}" dt="2017-05-05T16:33:34.675" v="494" actId="0"/>
          <ac:spMkLst>
            <pc:docMk/>
            <pc:sldMk cId="1841441776" sldId="1641"/>
            <ac:spMk id="10" creationId="{EC7A4855-B0B8-4996-B0F4-0AA774F07A78}"/>
          </ac:spMkLst>
        </pc:spChg>
        <pc:picChg chg="add">
          <ac:chgData name="Darren Jefford" userId="c015bc4e-a3d8-467f-9aa2-72ac0d7c781f" providerId="ADAL" clId="{8B3226A9-B1B4-4E4F-8517-82282E64B2CC}" dt="2017-05-05T16:26:21.218" v="485" actId="0"/>
          <ac:picMkLst>
            <pc:docMk/>
            <pc:sldMk cId="1841441776" sldId="1641"/>
            <ac:picMk id="5" creationId="{D77B167F-458F-4765-B80D-E501B2EF1FDE}"/>
          </ac:picMkLst>
        </pc:picChg>
      </pc:sldChg>
      <pc:sldChg chg="add del">
        <pc:chgData name="Darren Jefford" userId="c015bc4e-a3d8-467f-9aa2-72ac0d7c781f" providerId="ADAL" clId="{8B3226A9-B1B4-4E4F-8517-82282E64B2CC}" dt="2017-05-05T16:23:12.471" v="481" actId="0"/>
        <pc:sldMkLst>
          <pc:docMk/>
          <pc:sldMk cId="2362875147" sldId="1641"/>
        </pc:sldMkLst>
      </pc:sldChg>
      <pc:sldChg chg="addSp modSp add">
        <pc:chgData name="Darren Jefford" userId="c015bc4e-a3d8-467f-9aa2-72ac0d7c781f" providerId="ADAL" clId="{8B3226A9-B1B4-4E4F-8517-82282E64B2CC}" dt="2017-05-05T16:20:32.340" v="477" actId="0"/>
        <pc:sldMkLst>
          <pc:docMk/>
          <pc:sldMk cId="3842551405" sldId="1641"/>
        </pc:sldMkLst>
        <pc:spChg chg="mod">
          <ac:chgData name="Darren Jefford" userId="c015bc4e-a3d8-467f-9aa2-72ac0d7c781f" providerId="ADAL" clId="{8B3226A9-B1B4-4E4F-8517-82282E64B2CC}" dt="2017-05-05T16:20:32.340" v="477" actId="0"/>
          <ac:spMkLst>
            <pc:docMk/>
            <pc:sldMk cId="3842551405" sldId="1641"/>
            <ac:spMk id="2" creationId="{00000000-0000-0000-0000-000000000000}"/>
          </ac:spMkLst>
        </pc:spChg>
        <pc:picChg chg="add">
          <ac:chgData name="Darren Jefford" userId="c015bc4e-a3d8-467f-9aa2-72ac0d7c781f" providerId="ADAL" clId="{8B3226A9-B1B4-4E4F-8517-82282E64B2CC}" dt="2017-05-05T16:19:49.876" v="472" actId="0"/>
          <ac:picMkLst>
            <pc:docMk/>
            <pc:sldMk cId="3842551405" sldId="1641"/>
            <ac:picMk id="4" creationId="{AEB5CAD2-81CD-4225-99CD-4FF7646E0A23}"/>
          </ac:picMkLst>
        </pc:picChg>
      </pc:sldChg>
      <pc:sldChg chg="add">
        <pc:chgData name="Darren Jefford" userId="c015bc4e-a3d8-467f-9aa2-72ac0d7c781f" providerId="ADAL" clId="{8B3226A9-B1B4-4E4F-8517-82282E64B2CC}" dt="2017-05-05T16:34:47.673" v="495" actId="0"/>
        <pc:sldMkLst>
          <pc:docMk/>
          <pc:sldMk cId="2853573649" sldId="1642"/>
        </pc:sldMkLst>
      </pc:sldChg>
      <pc:sldChg chg="addSp add del">
        <pc:chgData name="Darren Jefford" userId="c015bc4e-a3d8-467f-9aa2-72ac0d7c781f" providerId="ADAL" clId="{8B3226A9-B1B4-4E4F-8517-82282E64B2CC}" dt="2017-05-10T01:21:47.612" v="2842" actId="2696"/>
        <pc:sldMkLst>
          <pc:docMk/>
          <pc:sldMk cId="3974341400" sldId="1643"/>
        </pc:sldMkLst>
        <pc:picChg chg="add">
          <ac:chgData name="Darren Jefford" userId="c015bc4e-a3d8-467f-9aa2-72ac0d7c781f" providerId="ADAL" clId="{8B3226A9-B1B4-4E4F-8517-82282E64B2CC}" dt="2017-05-05T16:42:51.268" v="497" actId="0"/>
          <ac:picMkLst>
            <pc:docMk/>
            <pc:sldMk cId="3974341400" sldId="1643"/>
            <ac:picMk id="2" creationId="{E6B8C9DC-3114-42B1-A758-2AE4E2563A73}"/>
          </ac:picMkLst>
        </pc:picChg>
      </pc:sldChg>
      <pc:sldChg chg="modSp add">
        <pc:chgData name="Darren Jefford" userId="c015bc4e-a3d8-467f-9aa2-72ac0d7c781f" providerId="ADAL" clId="{8B3226A9-B1B4-4E4F-8517-82282E64B2CC}" dt="2017-05-05T16:45:56.269" v="584" actId="0"/>
        <pc:sldMkLst>
          <pc:docMk/>
          <pc:sldMk cId="3081817095" sldId="1644"/>
        </pc:sldMkLst>
        <pc:spChg chg="mod">
          <ac:chgData name="Darren Jefford" userId="c015bc4e-a3d8-467f-9aa2-72ac0d7c781f" providerId="ADAL" clId="{8B3226A9-B1B4-4E4F-8517-82282E64B2CC}" dt="2017-05-05T16:45:56.269" v="584" actId="0"/>
          <ac:spMkLst>
            <pc:docMk/>
            <pc:sldMk cId="3081817095" sldId="1644"/>
            <ac:spMk id="3" creationId="{A0E0D551-799A-4E02-A1AD-0B09C90B5900}"/>
          </ac:spMkLst>
        </pc:spChg>
      </pc:sldChg>
      <pc:sldChg chg="add">
        <pc:chgData name="Darren Jefford" userId="c015bc4e-a3d8-467f-9aa2-72ac0d7c781f" providerId="ADAL" clId="{8B3226A9-B1B4-4E4F-8517-82282E64B2CC}" dt="2017-05-05T17:19:51.897" v="677" actId="0"/>
        <pc:sldMkLst>
          <pc:docMk/>
          <pc:sldMk cId="2809033600" sldId="1645"/>
        </pc:sldMkLst>
      </pc:sldChg>
      <pc:sldChg chg="add">
        <pc:chgData name="Darren Jefford" userId="c015bc4e-a3d8-467f-9aa2-72ac0d7c781f" providerId="ADAL" clId="{8B3226A9-B1B4-4E4F-8517-82282E64B2CC}" dt="2017-05-05T17:19:51.897" v="677" actId="0"/>
        <pc:sldMkLst>
          <pc:docMk/>
          <pc:sldMk cId="739775523" sldId="1646"/>
        </pc:sldMkLst>
      </pc:sldChg>
      <pc:sldChg chg="add">
        <pc:chgData name="Darren Jefford" userId="c015bc4e-a3d8-467f-9aa2-72ac0d7c781f" providerId="ADAL" clId="{8B3226A9-B1B4-4E4F-8517-82282E64B2CC}" dt="2017-05-05T17:19:51.897" v="677" actId="0"/>
        <pc:sldMkLst>
          <pc:docMk/>
          <pc:sldMk cId="2528491896" sldId="1647"/>
        </pc:sldMkLst>
      </pc:sldChg>
      <pc:sldChg chg="add">
        <pc:chgData name="Darren Jefford" userId="c015bc4e-a3d8-467f-9aa2-72ac0d7c781f" providerId="ADAL" clId="{8B3226A9-B1B4-4E4F-8517-82282E64B2CC}" dt="2017-05-05T17:19:51.897" v="677" actId="0"/>
        <pc:sldMkLst>
          <pc:docMk/>
          <pc:sldMk cId="1367489411" sldId="1648"/>
        </pc:sldMkLst>
      </pc:sldChg>
      <pc:sldChg chg="add">
        <pc:chgData name="Darren Jefford" userId="c015bc4e-a3d8-467f-9aa2-72ac0d7c781f" providerId="ADAL" clId="{8B3226A9-B1B4-4E4F-8517-82282E64B2CC}" dt="2017-05-05T17:19:51.897" v="677" actId="0"/>
        <pc:sldMkLst>
          <pc:docMk/>
          <pc:sldMk cId="1361804994" sldId="1649"/>
        </pc:sldMkLst>
      </pc:sldChg>
      <pc:sldChg chg="add">
        <pc:chgData name="Darren Jefford" userId="c015bc4e-a3d8-467f-9aa2-72ac0d7c781f" providerId="ADAL" clId="{8B3226A9-B1B4-4E4F-8517-82282E64B2CC}" dt="2017-05-05T17:19:51.897" v="677" actId="0"/>
        <pc:sldMkLst>
          <pc:docMk/>
          <pc:sldMk cId="3229877726" sldId="1650"/>
        </pc:sldMkLst>
      </pc:sldChg>
      <pc:sldChg chg="modSp add modTransition setBg modAnim">
        <pc:chgData name="Darren Jefford" userId="c015bc4e-a3d8-467f-9aa2-72ac0d7c781f" providerId="ADAL" clId="{8B3226A9-B1B4-4E4F-8517-82282E64B2CC}" dt="2017-05-11T21:24:02.931" v="6676" actId="947"/>
        <pc:sldMkLst>
          <pc:docMk/>
          <pc:sldMk cId="2251490070" sldId="1651"/>
        </pc:sldMkLst>
        <pc:spChg chg="mod">
          <ac:chgData name="Darren Jefford" userId="c015bc4e-a3d8-467f-9aa2-72ac0d7c781f" providerId="ADAL" clId="{8B3226A9-B1B4-4E4F-8517-82282E64B2CC}" dt="2017-05-10T01:37:14.342" v="2958" actId="0"/>
          <ac:spMkLst>
            <pc:docMk/>
            <pc:sldMk cId="2251490070" sldId="1651"/>
            <ac:spMk id="22" creationId="{00000000-0000-0000-0000-000000000000}"/>
          </ac:spMkLst>
        </pc:spChg>
        <pc:spChg chg="mod">
          <ac:chgData name="Darren Jefford" userId="c015bc4e-a3d8-467f-9aa2-72ac0d7c781f" providerId="ADAL" clId="{8B3226A9-B1B4-4E4F-8517-82282E64B2CC}" dt="2017-05-11T21:24:02.931" v="6676" actId="947"/>
          <ac:spMkLst>
            <pc:docMk/>
            <pc:sldMk cId="2251490070" sldId="1651"/>
            <ac:spMk id="25" creationId="{00000000-0000-0000-0000-000000000000}"/>
          </ac:spMkLst>
        </pc:spChg>
        <pc:spChg chg="mod">
          <ac:chgData name="Darren Jefford" userId="c015bc4e-a3d8-467f-9aa2-72ac0d7c781f" providerId="ADAL" clId="{8B3226A9-B1B4-4E4F-8517-82282E64B2CC}" dt="2017-05-11T21:24:02.781" v="6641" actId="947"/>
          <ac:spMkLst>
            <pc:docMk/>
            <pc:sldMk cId="2251490070" sldId="1651"/>
            <ac:spMk id="23" creationId="{00000000-0000-0000-0000-000000000000}"/>
          </ac:spMkLst>
        </pc:spChg>
      </pc:sldChg>
      <pc:sldChg chg="modSp add modTransition">
        <pc:chgData name="Darren Jefford" userId="c015bc4e-a3d8-467f-9aa2-72ac0d7c781f" providerId="ADAL" clId="{8B3226A9-B1B4-4E4F-8517-82282E64B2CC}" dt="2017-05-11T21:24:03.631" v="6804" actId="947"/>
        <pc:sldMkLst>
          <pc:docMk/>
          <pc:sldMk cId="2202910925" sldId="1652"/>
        </pc:sldMkLst>
        <pc:spChg chg="mod">
          <ac:chgData name="Darren Jefford" userId="c015bc4e-a3d8-467f-9aa2-72ac0d7c781f" providerId="ADAL" clId="{8B3226A9-B1B4-4E4F-8517-82282E64B2CC}" dt="2017-05-11T21:24:03.631" v="6804" actId="947"/>
          <ac:spMkLst>
            <pc:docMk/>
            <pc:sldMk cId="2202910925" sldId="1652"/>
            <ac:spMk id="3" creationId="{A0E0D551-799A-4E02-A1AD-0B09C90B5900}"/>
          </ac:spMkLst>
        </pc:spChg>
        <pc:spChg chg="mod">
          <ac:chgData name="Darren Jefford" userId="c015bc4e-a3d8-467f-9aa2-72ac0d7c781f" providerId="ADAL" clId="{8B3226A9-B1B4-4E4F-8517-82282E64B2CC}" dt="2017-05-11T21:24:03.006" v="6692" actId="947"/>
          <ac:spMkLst>
            <pc:docMk/>
            <pc:sldMk cId="2202910925" sldId="1652"/>
            <ac:spMk id="2" creationId="{648F7259-A796-4DCD-B7FD-7F21FDE9F594}"/>
          </ac:spMkLst>
        </pc:spChg>
      </pc:sldChg>
      <pc:sldChg chg="addSp modSp add ord modTransition">
        <pc:chgData name="Darren Jefford" userId="c015bc4e-a3d8-467f-9aa2-72ac0d7c781f" providerId="ADAL" clId="{8B3226A9-B1B4-4E4F-8517-82282E64B2CC}" dt="2017-05-11T21:24:04.488" v="6932" actId="947"/>
        <pc:sldMkLst>
          <pc:docMk/>
          <pc:sldMk cId="1552705891" sldId="1653"/>
        </pc:sldMkLst>
        <pc:spChg chg="add mod">
          <ac:chgData name="Darren Jefford" userId="c015bc4e-a3d8-467f-9aa2-72ac0d7c781f" providerId="ADAL" clId="{8B3226A9-B1B4-4E4F-8517-82282E64B2CC}" dt="2017-05-11T21:24:04.422" v="6916" actId="947"/>
          <ac:spMkLst>
            <pc:docMk/>
            <pc:sldMk cId="1552705891" sldId="1653"/>
            <ac:spMk id="15" creationId="{3D9C37FF-BE82-45B2-AEB0-DC3FC3B5610C}"/>
          </ac:spMkLst>
        </pc:spChg>
        <pc:spChg chg="mod">
          <ac:chgData name="Darren Jefford" userId="c015bc4e-a3d8-467f-9aa2-72ac0d7c781f" providerId="ADAL" clId="{8B3226A9-B1B4-4E4F-8517-82282E64B2CC}" dt="2017-05-11T21:24:03.723" v="6820" actId="947"/>
          <ac:spMkLst>
            <pc:docMk/>
            <pc:sldMk cId="1552705891" sldId="1653"/>
            <ac:spMk id="2" creationId="{648F7259-A796-4DCD-B7FD-7F21FDE9F594}"/>
          </ac:spMkLst>
        </pc:spChg>
        <pc:spChg chg="add mod">
          <ac:chgData name="Darren Jefford" userId="c015bc4e-a3d8-467f-9aa2-72ac0d7c781f" providerId="ADAL" clId="{8B3226A9-B1B4-4E4F-8517-82282E64B2CC}" dt="2017-05-11T21:24:04.273" v="6884" actId="947"/>
          <ac:spMkLst>
            <pc:docMk/>
            <pc:sldMk cId="1552705891" sldId="1653"/>
            <ac:spMk id="13" creationId="{D03EAB5A-F043-4F6B-932D-34F3A60DC4C1}"/>
          </ac:spMkLst>
        </pc:spChg>
        <pc:spChg chg="add mod">
          <ac:chgData name="Darren Jefford" userId="c015bc4e-a3d8-467f-9aa2-72ac0d7c781f" providerId="ADAL" clId="{8B3226A9-B1B4-4E4F-8517-82282E64B2CC}" dt="2017-05-11T21:24:03.886" v="6852" actId="947"/>
          <ac:spMkLst>
            <pc:docMk/>
            <pc:sldMk cId="1552705891" sldId="1653"/>
            <ac:spMk id="6" creationId="{28E41A9A-896C-4E7F-AA76-21796D602673}"/>
          </ac:spMkLst>
        </pc:spChg>
        <pc:spChg chg="add mod">
          <ac:chgData name="Darren Jefford" userId="c015bc4e-a3d8-467f-9aa2-72ac0d7c781f" providerId="ADAL" clId="{8B3226A9-B1B4-4E4F-8517-82282E64B2CC}" dt="2017-05-11T21:24:03.970" v="6868" actId="947"/>
          <ac:spMkLst>
            <pc:docMk/>
            <pc:sldMk cId="1552705891" sldId="1653"/>
            <ac:spMk id="12" creationId="{B680DCC5-4138-460B-ACDA-35B2118AD41B}"/>
          </ac:spMkLst>
        </pc:spChg>
        <pc:spChg chg="add mod">
          <ac:chgData name="Darren Jefford" userId="c015bc4e-a3d8-467f-9aa2-72ac0d7c781f" providerId="ADAL" clId="{8B3226A9-B1B4-4E4F-8517-82282E64B2CC}" dt="2017-05-11T21:24:04.488" v="6932" actId="947"/>
          <ac:spMkLst>
            <pc:docMk/>
            <pc:sldMk cId="1552705891" sldId="1653"/>
            <ac:spMk id="16" creationId="{172D23E1-6608-437F-AE42-E99EE484AC54}"/>
          </ac:spMkLst>
        </pc:spChg>
        <pc:spChg chg="add mod">
          <ac:chgData name="Darren Jefford" userId="c015bc4e-a3d8-467f-9aa2-72ac0d7c781f" providerId="ADAL" clId="{8B3226A9-B1B4-4E4F-8517-82282E64B2CC}" dt="2017-05-11T21:24:04.344" v="6900" actId="947"/>
          <ac:spMkLst>
            <pc:docMk/>
            <pc:sldMk cId="1552705891" sldId="1653"/>
            <ac:spMk id="14" creationId="{CFA0E053-B307-4970-A1F4-C489251C89EF}"/>
          </ac:spMkLst>
        </pc:spChg>
        <pc:picChg chg="add">
          <ac:chgData name="Darren Jefford" userId="c015bc4e-a3d8-467f-9aa2-72ac0d7c781f" providerId="ADAL" clId="{8B3226A9-B1B4-4E4F-8517-82282E64B2CC}" dt="2017-05-05T17:21:58.622" v="680" actId="0"/>
          <ac:picMkLst>
            <pc:docMk/>
            <pc:sldMk cId="1552705891" sldId="1653"/>
            <ac:picMk id="7" creationId="{8034C680-9A88-4DE9-89BA-219503CE9236}"/>
          </ac:picMkLst>
        </pc:picChg>
        <pc:picChg chg="add">
          <ac:chgData name="Darren Jefford" userId="c015bc4e-a3d8-467f-9aa2-72ac0d7c781f" providerId="ADAL" clId="{8B3226A9-B1B4-4E4F-8517-82282E64B2CC}" dt="2017-05-05T17:21:58.622" v="680" actId="0"/>
          <ac:picMkLst>
            <pc:docMk/>
            <pc:sldMk cId="1552705891" sldId="1653"/>
            <ac:picMk id="11" creationId="{68573703-EE4C-42C3-9089-0E95BBFD7D68}"/>
          </ac:picMkLst>
        </pc:picChg>
        <pc:picChg chg="add">
          <ac:chgData name="Darren Jefford" userId="c015bc4e-a3d8-467f-9aa2-72ac0d7c781f" providerId="ADAL" clId="{8B3226A9-B1B4-4E4F-8517-82282E64B2CC}" dt="2017-05-05T17:21:58.622" v="680" actId="0"/>
          <ac:picMkLst>
            <pc:docMk/>
            <pc:sldMk cId="1552705891" sldId="1653"/>
            <ac:picMk id="10" creationId="{7686384A-02C4-420F-8885-CE6D0C21A594}"/>
          </ac:picMkLst>
        </pc:picChg>
        <pc:picChg chg="add">
          <ac:chgData name="Darren Jefford" userId="c015bc4e-a3d8-467f-9aa2-72ac0d7c781f" providerId="ADAL" clId="{8B3226A9-B1B4-4E4F-8517-82282E64B2CC}" dt="2017-05-05T17:21:58.622" v="680" actId="0"/>
          <ac:picMkLst>
            <pc:docMk/>
            <pc:sldMk cId="1552705891" sldId="1653"/>
            <ac:picMk id="8" creationId="{6A1EE7C6-9F58-4B8A-9A9F-222CA69B0DAC}"/>
          </ac:picMkLst>
        </pc:picChg>
        <pc:picChg chg="add">
          <ac:chgData name="Darren Jefford" userId="c015bc4e-a3d8-467f-9aa2-72ac0d7c781f" providerId="ADAL" clId="{8B3226A9-B1B4-4E4F-8517-82282E64B2CC}" dt="2017-05-05T17:21:58.622" v="680" actId="0"/>
          <ac:picMkLst>
            <pc:docMk/>
            <pc:sldMk cId="1552705891" sldId="1653"/>
            <ac:picMk id="9" creationId="{DCC0E70F-B5EF-4706-84F6-048D7C03146D}"/>
          </ac:picMkLst>
        </pc:picChg>
      </pc:sldChg>
      <pc:sldChg chg="addSp modSp add modTransition">
        <pc:chgData name="Darren Jefford" userId="c015bc4e-a3d8-467f-9aa2-72ac0d7c781f" providerId="ADAL" clId="{8B3226A9-B1B4-4E4F-8517-82282E64B2CC}" dt="2017-05-11T21:24:06.240" v="7284" actId="947"/>
        <pc:sldMkLst>
          <pc:docMk/>
          <pc:sldMk cId="330433324" sldId="1654"/>
        </pc:sldMkLst>
        <pc:spChg chg="add mod">
          <ac:chgData name="Darren Jefford" userId="c015bc4e-a3d8-467f-9aa2-72ac0d7c781f" providerId="ADAL" clId="{8B3226A9-B1B4-4E4F-8517-82282E64B2CC}" dt="2017-05-11T21:24:05.367" v="7108" actId="947"/>
          <ac:spMkLst>
            <pc:docMk/>
            <pc:sldMk cId="330433324" sldId="1654"/>
            <ac:spMk id="17" creationId="{1D127C41-62D7-45ED-ABC0-45AFD37A3E5B}"/>
          </ac:spMkLst>
        </pc:spChg>
        <pc:spChg chg="add mod">
          <ac:chgData name="Darren Jefford" userId="c015bc4e-a3d8-467f-9aa2-72ac0d7c781f" providerId="ADAL" clId="{8B3226A9-B1B4-4E4F-8517-82282E64B2CC}" dt="2017-05-11T21:24:06.177" v="7268" actId="947"/>
          <ac:spMkLst>
            <pc:docMk/>
            <pc:sldMk cId="330433324" sldId="1654"/>
            <ac:spMk id="18" creationId="{87E39413-21A8-4912-A7A9-3D3D9C188880}"/>
          </ac:spMkLst>
        </pc:spChg>
        <pc:spChg chg="add">
          <ac:chgData name="Darren Jefford" userId="c015bc4e-a3d8-467f-9aa2-72ac0d7c781f" providerId="ADAL" clId="{8B3226A9-B1B4-4E4F-8517-82282E64B2CC}" dt="2017-05-05T17:23:27.599" v="683" actId="0"/>
          <ac:spMkLst>
            <pc:docMk/>
            <pc:sldMk cId="330433324" sldId="1654"/>
            <ac:spMk id="21" creationId="{B501488B-0E35-47DC-AE47-68C58CBE83BC}"/>
          </ac:spMkLst>
        </pc:spChg>
        <pc:spChg chg="add">
          <ac:chgData name="Darren Jefford" userId="c015bc4e-a3d8-467f-9aa2-72ac0d7c781f" providerId="ADAL" clId="{8B3226A9-B1B4-4E4F-8517-82282E64B2CC}" dt="2017-05-05T17:23:27.599" v="683" actId="0"/>
          <ac:spMkLst>
            <pc:docMk/>
            <pc:sldMk cId="330433324" sldId="1654"/>
            <ac:spMk id="20" creationId="{F8DF7991-A313-4102-8E2F-23135DBA9625}"/>
          </ac:spMkLst>
        </pc:spChg>
        <pc:spChg chg="add mod">
          <ac:chgData name="Darren Jefford" userId="c015bc4e-a3d8-467f-9aa2-72ac0d7c781f" providerId="ADAL" clId="{8B3226A9-B1B4-4E4F-8517-82282E64B2CC}" dt="2017-05-11T21:24:06.240" v="7284" actId="947"/>
          <ac:spMkLst>
            <pc:docMk/>
            <pc:sldMk cId="330433324" sldId="1654"/>
            <ac:spMk id="19" creationId="{6357A2A8-B5A2-4187-8FA8-40B9D9AB05E2}"/>
          </ac:spMkLst>
        </pc:spChg>
        <pc:spChg chg="mod">
          <ac:chgData name="Darren Jefford" userId="c015bc4e-a3d8-467f-9aa2-72ac0d7c781f" providerId="ADAL" clId="{8B3226A9-B1B4-4E4F-8517-82282E64B2CC}" dt="2017-05-11T21:24:04.563" v="6948" actId="947"/>
          <ac:spMkLst>
            <pc:docMk/>
            <pc:sldMk cId="330433324" sldId="1654"/>
            <ac:spMk id="2" creationId="{648F7259-A796-4DCD-B7FD-7F21FDE9F594}"/>
          </ac:spMkLst>
        </pc:spChg>
      </pc:sldChg>
      <pc:sldChg chg="addSp modSp add modTransition">
        <pc:chgData name="Darren Jefford" userId="c015bc4e-a3d8-467f-9aa2-72ac0d7c781f" providerId="ADAL" clId="{8B3226A9-B1B4-4E4F-8517-82282E64B2CC}" dt="2017-05-11T21:24:06.695" v="7380" actId="947"/>
        <pc:sldMkLst>
          <pc:docMk/>
          <pc:sldMk cId="977736196" sldId="1655"/>
        </pc:sldMkLst>
        <pc:spChg chg="add">
          <ac:chgData name="Darren Jefford" userId="c015bc4e-a3d8-467f-9aa2-72ac0d7c781f" providerId="ADAL" clId="{8B3226A9-B1B4-4E4F-8517-82282E64B2CC}" dt="2017-05-05T17:24:42.766" v="687" actId="0"/>
          <ac:spMkLst>
            <pc:docMk/>
            <pc:sldMk cId="977736196" sldId="1655"/>
            <ac:spMk id="11" creationId="{0EEB2990-ECCD-4C8E-8571-D5547A28CE31}"/>
          </ac:spMkLst>
        </pc:spChg>
        <pc:spChg chg="add mod">
          <ac:chgData name="Darren Jefford" userId="c015bc4e-a3d8-467f-9aa2-72ac0d7c781f" providerId="ADAL" clId="{8B3226A9-B1B4-4E4F-8517-82282E64B2CC}" dt="2017-05-11T21:24:06.444" v="7332" actId="947"/>
          <ac:spMkLst>
            <pc:docMk/>
            <pc:sldMk cId="977736196" sldId="1655"/>
            <ac:spMk id="9" creationId="{FAA4C231-BBB7-4495-9717-E5715A5175B4}"/>
          </ac:spMkLst>
        </pc:spChg>
        <pc:spChg chg="mod">
          <ac:chgData name="Darren Jefford" userId="c015bc4e-a3d8-467f-9aa2-72ac0d7c781f" providerId="ADAL" clId="{8B3226A9-B1B4-4E4F-8517-82282E64B2CC}" dt="2017-05-11T21:24:06.301" v="7300" actId="947"/>
          <ac:spMkLst>
            <pc:docMk/>
            <pc:sldMk cId="977736196" sldId="1655"/>
            <ac:spMk id="2" creationId="{648F7259-A796-4DCD-B7FD-7F21FDE9F594}"/>
          </ac:spMkLst>
        </pc:spChg>
        <pc:spChg chg="add">
          <ac:chgData name="Darren Jefford" userId="c015bc4e-a3d8-467f-9aa2-72ac0d7c781f" providerId="ADAL" clId="{8B3226A9-B1B4-4E4F-8517-82282E64B2CC}" dt="2017-05-05T17:24:42.766" v="687" actId="0"/>
          <ac:spMkLst>
            <pc:docMk/>
            <pc:sldMk cId="977736196" sldId="1655"/>
            <ac:spMk id="12" creationId="{B3724352-4DBF-485F-A9F4-60E63B33A0A4}"/>
          </ac:spMkLst>
        </pc:spChg>
        <pc:spChg chg="add mod">
          <ac:chgData name="Darren Jefford" userId="c015bc4e-a3d8-467f-9aa2-72ac0d7c781f" providerId="ADAL" clId="{8B3226A9-B1B4-4E4F-8517-82282E64B2CC}" dt="2017-05-11T21:24:06.695" v="7380" actId="947"/>
          <ac:spMkLst>
            <pc:docMk/>
            <pc:sldMk cId="977736196" sldId="1655"/>
            <ac:spMk id="10" creationId="{394CAEA8-A31F-4B97-A386-DB153A139473}"/>
          </ac:spMkLst>
        </pc:spChg>
        <pc:picChg chg="add">
          <ac:chgData name="Darren Jefford" userId="c015bc4e-a3d8-467f-9aa2-72ac0d7c781f" providerId="ADAL" clId="{8B3226A9-B1B4-4E4F-8517-82282E64B2CC}" dt="2017-05-05T17:24:42.766" v="687" actId="0"/>
          <ac:picMkLst>
            <pc:docMk/>
            <pc:sldMk cId="977736196" sldId="1655"/>
            <ac:picMk id="8" creationId="{8CA59328-D79C-4EE9-B3C0-D378C4B41E7E}"/>
          </ac:picMkLst>
        </pc:picChg>
      </pc:sldChg>
      <pc:sldChg chg="addSp delSp modSp add modTransition">
        <pc:chgData name="Darren Jefford" userId="c015bc4e-a3d8-467f-9aa2-72ac0d7c781f" providerId="ADAL" clId="{8B3226A9-B1B4-4E4F-8517-82282E64B2CC}" dt="2017-05-11T21:24:15.475" v="8658" actId="947"/>
        <pc:sldMkLst>
          <pc:docMk/>
          <pc:sldMk cId="2091612353" sldId="1656"/>
        </pc:sldMkLst>
        <pc:spChg chg="add del mod">
          <ac:chgData name="Darren Jefford" userId="c015bc4e-a3d8-467f-9aa2-72ac0d7c781f" providerId="ADAL" clId="{8B3226A9-B1B4-4E4F-8517-82282E64B2CC}" dt="2017-05-05T19:24:43.929" v="935" actId="0"/>
          <ac:spMkLst>
            <pc:docMk/>
            <pc:sldMk cId="2091612353" sldId="1656"/>
            <ac:spMk id="2" creationId="{983D074F-9FA0-47FD-8068-C4DAACE8CE67}"/>
          </ac:spMkLst>
        </pc:spChg>
        <pc:spChg chg="del mod">
          <ac:chgData name="Darren Jefford" userId="c015bc4e-a3d8-467f-9aa2-72ac0d7c781f" providerId="ADAL" clId="{8B3226A9-B1B4-4E4F-8517-82282E64B2CC}" dt="2017-05-05T19:24:51.160" v="938" actId="478"/>
          <ac:spMkLst>
            <pc:docMk/>
            <pc:sldMk cId="2091612353" sldId="1656"/>
            <ac:spMk id="9" creationId="{6EE49F20-EACF-4991-84F8-7F0C9A93A0E6}"/>
          </ac:spMkLst>
        </pc:spChg>
        <pc:spChg chg="del">
          <ac:chgData name="Darren Jefford" userId="c015bc4e-a3d8-467f-9aa2-72ac0d7c781f" providerId="ADAL" clId="{8B3226A9-B1B4-4E4F-8517-82282E64B2CC}" dt="2017-05-05T19:24:51.160" v="938" actId="478"/>
          <ac:spMkLst>
            <pc:docMk/>
            <pc:sldMk cId="2091612353" sldId="1656"/>
            <ac:spMk id="8" creationId="{9AA1CFCE-10EA-4334-BC11-23FED7C3677C}"/>
          </ac:spMkLst>
        </pc:spChg>
        <pc:spChg chg="add mod">
          <ac:chgData name="Darren Jefford" userId="c015bc4e-a3d8-467f-9aa2-72ac0d7c781f" providerId="ADAL" clId="{8B3226A9-B1B4-4E4F-8517-82282E64B2CC}" dt="2017-05-11T21:24:15.475" v="8658" actId="947"/>
          <ac:spMkLst>
            <pc:docMk/>
            <pc:sldMk cId="2091612353" sldId="1656"/>
            <ac:spMk id="3" creationId="{407DC6F0-42BD-4A8A-874C-02B56DD4DF60}"/>
          </ac:spMkLst>
        </pc:spChg>
        <pc:spChg chg="mod">
          <ac:chgData name="Darren Jefford" userId="c015bc4e-a3d8-467f-9aa2-72ac0d7c781f" providerId="ADAL" clId="{8B3226A9-B1B4-4E4F-8517-82282E64B2CC}" dt="2017-05-11T21:24:14.877" v="8531" actId="947"/>
          <ac:spMkLst>
            <pc:docMk/>
            <pc:sldMk cId="2091612353" sldId="1656"/>
            <ac:spMk id="17" creationId="{00000000-0000-0000-0000-000000000000}"/>
          </ac:spMkLst>
        </pc:spChg>
        <pc:graphicFrameChg chg="del">
          <ac:chgData name="Darren Jefford" userId="c015bc4e-a3d8-467f-9aa2-72ac0d7c781f" providerId="ADAL" clId="{8B3226A9-B1B4-4E4F-8517-82282E64B2CC}" dt="2017-05-05T19:24:36.923" v="934" actId="0"/>
          <ac:graphicFrameMkLst>
            <pc:docMk/>
            <pc:sldMk cId="2091612353" sldId="1656"/>
            <ac:graphicFrameMk id="10" creationId="{1D5A4412-5C56-4794-BAF8-F19E9A90ACC6}"/>
          </ac:graphicFrameMkLst>
        </pc:graphicFrameChg>
      </pc:sldChg>
      <pc:sldChg chg="add del">
        <pc:chgData name="Darren Jefford" userId="c015bc4e-a3d8-467f-9aa2-72ac0d7c781f" providerId="ADAL" clId="{8B3226A9-B1B4-4E4F-8517-82282E64B2CC}" dt="2017-05-05T17:24:32.104" v="686" actId="0"/>
        <pc:sldMkLst>
          <pc:docMk/>
          <pc:sldMk cId="4241442534" sldId="1656"/>
        </pc:sldMkLst>
      </pc:sldChg>
      <pc:sldChg chg="addSp delSp modSp add del delAnim modAnim">
        <pc:chgData name="Darren Jefford" userId="c015bc4e-a3d8-467f-9aa2-72ac0d7c781f" providerId="ADAL" clId="{8B3226A9-B1B4-4E4F-8517-82282E64B2CC}" dt="2017-05-10T01:03:15.164" v="2691" actId="2696"/>
        <pc:sldMkLst>
          <pc:docMk/>
          <pc:sldMk cId="3509792422" sldId="1657"/>
        </pc:sldMkLst>
        <pc:spChg chg="add del mod">
          <ac:chgData name="Darren Jefford" userId="c015bc4e-a3d8-467f-9aa2-72ac0d7c781f" providerId="ADAL" clId="{8B3226A9-B1B4-4E4F-8517-82282E64B2CC}" dt="2017-05-10T01:03:12.654" v="2690" actId="478"/>
          <ac:spMkLst>
            <pc:docMk/>
            <pc:sldMk cId="3509792422" sldId="1657"/>
            <ac:spMk id="27" creationId="{CC79728C-7A7A-4F53-B5C5-570CC5008FFD}"/>
          </ac:spMkLst>
        </pc:spChg>
      </pc:sldChg>
      <pc:sldChg chg="addSp delSp modSp add del">
        <pc:chgData name="Darren Jefford" userId="c015bc4e-a3d8-467f-9aa2-72ac0d7c781f" providerId="ADAL" clId="{8B3226A9-B1B4-4E4F-8517-82282E64B2CC}" dt="2017-05-09T22:10:19.497" v="2688" actId="0"/>
        <pc:sldMkLst>
          <pc:docMk/>
          <pc:sldMk cId="957797312" sldId="1658"/>
        </pc:sldMkLst>
        <pc:spChg chg="mod">
          <ac:chgData name="Darren Jefford" userId="c015bc4e-a3d8-467f-9aa2-72ac0d7c781f" providerId="ADAL" clId="{8B3226A9-B1B4-4E4F-8517-82282E64B2CC}" dt="2017-05-09T22:10:18.901" v="2687" actId="20577"/>
          <ac:spMkLst>
            <pc:docMk/>
            <pc:sldMk cId="957797312" sldId="1658"/>
            <ac:spMk id="35" creationId="{F346CC6D-4EBD-410A-84B3-9B3BC2A734C8}"/>
          </ac:spMkLst>
        </pc:spChg>
        <pc:spChg chg="add del mod">
          <ac:chgData name="Darren Jefford" userId="c015bc4e-a3d8-467f-9aa2-72ac0d7c781f" providerId="ADAL" clId="{8B3226A9-B1B4-4E4F-8517-82282E64B2CC}" dt="2017-05-09T22:10:18.402" v="2686" actId="0"/>
          <ac:spMkLst>
            <pc:docMk/>
            <pc:sldMk cId="957797312" sldId="1658"/>
            <ac:spMk id="23" creationId="{D3B7F001-4AC6-4EE0-A8FE-D764EB012DBE}"/>
          </ac:spMkLst>
        </pc:spChg>
        <pc:spChg chg="add del mod">
          <ac:chgData name="Darren Jefford" userId="c015bc4e-a3d8-467f-9aa2-72ac0d7c781f" providerId="ADAL" clId="{8B3226A9-B1B4-4E4F-8517-82282E64B2CC}" dt="2017-05-09T22:10:18.402" v="2686" actId="0"/>
          <ac:spMkLst>
            <pc:docMk/>
            <pc:sldMk cId="957797312" sldId="1658"/>
            <ac:spMk id="21" creationId="{C64BBE2B-36CC-498F-948E-EA4824CF3102}"/>
          </ac:spMkLst>
        </pc:spChg>
        <pc:spChg chg="mod">
          <ac:chgData name="Darren Jefford" userId="c015bc4e-a3d8-467f-9aa2-72ac0d7c781f" providerId="ADAL" clId="{8B3226A9-B1B4-4E4F-8517-82282E64B2CC}" dt="2017-05-09T22:10:11.051" v="2673" actId="14100"/>
          <ac:spMkLst>
            <pc:docMk/>
            <pc:sldMk cId="957797312" sldId="1658"/>
            <ac:spMk id="30" creationId="{A4867604-8AE7-42E4-AF35-ECCAB83BD26D}"/>
          </ac:spMkLst>
        </pc:spChg>
      </pc:sldChg>
      <pc:sldChg chg="addSp modSp add del setBg">
        <pc:chgData name="Darren Jefford" userId="c015bc4e-a3d8-467f-9aa2-72ac0d7c781f" providerId="ADAL" clId="{8B3226A9-B1B4-4E4F-8517-82282E64B2CC}" dt="2017-05-09T22:07:01.919" v="2636" actId="2696"/>
        <pc:sldMkLst>
          <pc:docMk/>
          <pc:sldMk cId="2877340531" sldId="1658"/>
        </pc:sldMkLst>
        <pc:spChg chg="add mod">
          <ac:chgData name="Darren Jefford" userId="c015bc4e-a3d8-467f-9aa2-72ac0d7c781f" providerId="ADAL" clId="{8B3226A9-B1B4-4E4F-8517-82282E64B2CC}" dt="2017-05-09T22:06:20.359" v="2198" actId="208"/>
          <ac:spMkLst>
            <pc:docMk/>
            <pc:sldMk cId="2877340531" sldId="1658"/>
            <ac:spMk id="15" creationId="{EEA4DA0F-B214-41D3-AF35-058D2EF84BDD}"/>
          </ac:spMkLst>
        </pc:spChg>
        <pc:spChg chg="add mod">
          <ac:chgData name="Darren Jefford" userId="c015bc4e-a3d8-467f-9aa2-72ac0d7c781f" providerId="ADAL" clId="{8B3226A9-B1B4-4E4F-8517-82282E64B2CC}" dt="2017-05-09T22:06:20.326" v="2160" actId="208"/>
          <ac:spMkLst>
            <pc:docMk/>
            <pc:sldMk cId="2877340531" sldId="1658"/>
            <ac:spMk id="11" creationId="{E3FDD8E6-EAF9-472F-B08B-A605C295A49A}"/>
          </ac:spMkLst>
        </pc:spChg>
        <pc:spChg chg="add mod">
          <ac:chgData name="Darren Jefford" userId="c015bc4e-a3d8-467f-9aa2-72ac0d7c781f" providerId="ADAL" clId="{8B3226A9-B1B4-4E4F-8517-82282E64B2CC}" dt="2017-05-09T22:06:20.350" v="2184" actId="208"/>
          <ac:spMkLst>
            <pc:docMk/>
            <pc:sldMk cId="2877340531" sldId="1658"/>
            <ac:spMk id="14" creationId="{6E3EC300-ABDD-43D0-8A6E-4597CA52DFDC}"/>
          </ac:spMkLst>
        </pc:spChg>
        <pc:spChg chg="add mod">
          <ac:chgData name="Darren Jefford" userId="c015bc4e-a3d8-467f-9aa2-72ac0d7c781f" providerId="ADAL" clId="{8B3226A9-B1B4-4E4F-8517-82282E64B2CC}" dt="2017-05-09T22:06:20.304" v="2136" actId="948"/>
          <ac:spMkLst>
            <pc:docMk/>
            <pc:sldMk cId="2877340531" sldId="1658"/>
            <ac:spMk id="8" creationId="{ACCB42AB-F4DA-4F86-A2AC-C05089017351}"/>
          </ac:spMkLst>
        </pc:spChg>
        <pc:spChg chg="add mod">
          <ac:chgData name="Darren Jefford" userId="c015bc4e-a3d8-467f-9aa2-72ac0d7c781f" providerId="ADAL" clId="{8B3226A9-B1B4-4E4F-8517-82282E64B2CC}" dt="2017-05-09T22:06:20.401" v="2223" actId="948"/>
          <ac:spMkLst>
            <pc:docMk/>
            <pc:sldMk cId="2877340531" sldId="1658"/>
            <ac:spMk id="18" creationId="{CFADD4DD-31A3-484E-A995-A7275C16D027}"/>
          </ac:spMkLst>
        </pc:spChg>
        <pc:picChg chg="add mod">
          <ac:chgData name="Darren Jefford" userId="c015bc4e-a3d8-467f-9aa2-72ac0d7c781f" providerId="ADAL" clId="{8B3226A9-B1B4-4E4F-8517-82282E64B2CC}" dt="2017-05-09T22:06:20.284" v="2110" actId="0"/>
          <ac:picMkLst>
            <pc:docMk/>
            <pc:sldMk cId="2877340531" sldId="1658"/>
            <ac:picMk id="5" creationId="{6B8FD4D9-DCE4-4B9D-81CB-00AC776DFAE6}"/>
          </ac:picMkLst>
        </pc:picChg>
        <pc:picChg chg="add mod">
          <ac:chgData name="Darren Jefford" userId="c015bc4e-a3d8-467f-9aa2-72ac0d7c781f" providerId="ADAL" clId="{8B3226A9-B1B4-4E4F-8517-82282E64B2CC}" dt="2017-05-09T22:06:20.309" v="2146" actId="0"/>
          <ac:picMkLst>
            <pc:docMk/>
            <pc:sldMk cId="2877340531" sldId="1658"/>
            <ac:picMk id="10" creationId="{15AF8A18-D963-4254-AC82-174FA51A1AE8}"/>
          </ac:picMkLst>
        </pc:picChg>
        <pc:picChg chg="add mod">
          <ac:chgData name="Darren Jefford" userId="c015bc4e-a3d8-467f-9aa2-72ac0d7c781f" providerId="ADAL" clId="{8B3226A9-B1B4-4E4F-8517-82282E64B2CC}" dt="2017-05-09T22:06:20.288" v="2120" actId="0"/>
          <ac:picMkLst>
            <pc:docMk/>
            <pc:sldMk cId="2877340531" sldId="1658"/>
            <ac:picMk id="7" creationId="{73717492-2750-42DA-8589-C9306D151523}"/>
          </ac:picMkLst>
        </pc:picChg>
        <pc:picChg chg="add mod">
          <ac:chgData name="Darren Jefford" userId="c015bc4e-a3d8-467f-9aa2-72ac0d7c781f" providerId="ADAL" clId="{8B3226A9-B1B4-4E4F-8517-82282E64B2CC}" dt="2017-05-09T22:06:20.384" v="2208" actId="0"/>
          <ac:picMkLst>
            <pc:docMk/>
            <pc:sldMk cId="2877340531" sldId="1658"/>
            <ac:picMk id="17" creationId="{1FA42F9E-6F7B-4919-A93F-BEACFD0FF35E}"/>
          </ac:picMkLst>
        </pc:picChg>
        <pc:picChg chg="add mod">
          <ac:chgData name="Darren Jefford" userId="c015bc4e-a3d8-467f-9aa2-72ac0d7c781f" providerId="ADAL" clId="{8B3226A9-B1B4-4E4F-8517-82282E64B2CC}" dt="2017-05-09T22:06:20.276" v="2100" actId="0"/>
          <ac:picMkLst>
            <pc:docMk/>
            <pc:sldMk cId="2877340531" sldId="1658"/>
            <ac:picMk id="3" creationId="{1E1F158E-99DA-4318-B527-E4DF0C6021D6}"/>
          </ac:picMkLst>
        </pc:picChg>
        <pc:picChg chg="add mod">
          <ac:chgData name="Darren Jefford" userId="c015bc4e-a3d8-467f-9aa2-72ac0d7c781f" providerId="ADAL" clId="{8B3226A9-B1B4-4E4F-8517-82282E64B2CC}" dt="2017-05-09T22:06:20.335" v="2170" actId="0"/>
          <ac:picMkLst>
            <pc:docMk/>
            <pc:sldMk cId="2877340531" sldId="1658"/>
            <ac:picMk id="13" creationId="{4DE5B00F-6D0D-46E1-8048-91A4DC96133F}"/>
          </ac:picMkLst>
        </pc:picChg>
      </pc:sldChg>
      <pc:sldChg chg="addSp modSp add modAnim">
        <pc:chgData name="Darren Jefford" userId="c015bc4e-a3d8-467f-9aa2-72ac0d7c781f" providerId="ADAL" clId="{8B3226A9-B1B4-4E4F-8517-82282E64B2CC}" dt="2017-05-11T21:23:44.507" v="4498" actId="947"/>
        <pc:sldMkLst>
          <pc:docMk/>
          <pc:sldMk cId="3365090115" sldId="1658"/>
        </pc:sldMkLst>
        <pc:spChg chg="mod">
          <ac:chgData name="Darren Jefford" userId="c015bc4e-a3d8-467f-9aa2-72ac0d7c781f" providerId="ADAL" clId="{8B3226A9-B1B4-4E4F-8517-82282E64B2CC}" dt="2017-05-11T21:23:44.507" v="4498" actId="947"/>
          <ac:spMkLst>
            <pc:docMk/>
            <pc:sldMk cId="3365090115" sldId="1658"/>
            <ac:spMk id="63" creationId="{00000000-0000-0000-0000-000000000000}"/>
          </ac:spMkLst>
        </pc:spChg>
        <pc:spChg chg="mod">
          <ac:chgData name="Darren Jefford" userId="c015bc4e-a3d8-467f-9aa2-72ac0d7c781f" providerId="ADAL" clId="{8B3226A9-B1B4-4E4F-8517-82282E64B2CC}" dt="2017-05-11T21:23:42.132" v="4283" actId="947"/>
          <ac:spMkLst>
            <pc:docMk/>
            <pc:sldMk cId="3365090115" sldId="1658"/>
            <ac:spMk id="30" creationId="{00000000-0000-0000-0000-000000000000}"/>
          </ac:spMkLst>
        </pc:spChg>
        <pc:spChg chg="add mod">
          <ac:chgData name="Darren Jefford" userId="c015bc4e-a3d8-467f-9aa2-72ac0d7c781f" providerId="ADAL" clId="{8B3226A9-B1B4-4E4F-8517-82282E64B2CC}" dt="2017-05-10T01:03:22.799" v="2697" actId="1037"/>
          <ac:spMkLst>
            <pc:docMk/>
            <pc:sldMk cId="3365090115" sldId="1658"/>
            <ac:spMk id="26" creationId="{9A992AF2-4512-488C-B7EC-47BA1AD2D1C2}"/>
          </ac:spMkLst>
        </pc:spChg>
        <pc:spChg chg="mod">
          <ac:chgData name="Darren Jefford" userId="c015bc4e-a3d8-467f-9aa2-72ac0d7c781f" providerId="ADAL" clId="{8B3226A9-B1B4-4E4F-8517-82282E64B2CC}" dt="2017-05-11T21:23:44.128" v="4427" actId="947"/>
          <ac:spMkLst>
            <pc:docMk/>
            <pc:sldMk cId="3365090115" sldId="1658"/>
            <ac:spMk id="44" creationId="{00000000-0000-0000-0000-000000000000}"/>
          </ac:spMkLst>
        </pc:spChg>
        <pc:spChg chg="mod">
          <ac:chgData name="Darren Jefford" userId="c015bc4e-a3d8-467f-9aa2-72ac0d7c781f" providerId="ADAL" clId="{8B3226A9-B1B4-4E4F-8517-82282E64B2CC}" dt="2017-05-11T21:23:44.337" v="4462" actId="947"/>
          <ac:spMkLst>
            <pc:docMk/>
            <pc:sldMk cId="3365090115" sldId="1658"/>
            <ac:spMk id="49" creationId="{00000000-0000-0000-0000-000000000000}"/>
          </ac:spMkLst>
        </pc:spChg>
        <pc:spChg chg="mod">
          <ac:chgData name="Darren Jefford" userId="c015bc4e-a3d8-467f-9aa2-72ac0d7c781f" providerId="ADAL" clId="{8B3226A9-B1B4-4E4F-8517-82282E64B2CC}" dt="2017-05-11T21:23:42.288" v="4319" actId="947"/>
          <ac:spMkLst>
            <pc:docMk/>
            <pc:sldMk cId="3365090115" sldId="1658"/>
            <ac:spMk id="40" creationId="{00000000-0000-0000-0000-000000000000}"/>
          </ac:spMkLst>
        </pc:spChg>
        <pc:spChg chg="mod">
          <ac:chgData name="Darren Jefford" userId="c015bc4e-a3d8-467f-9aa2-72ac0d7c781f" providerId="ADAL" clId="{8B3226A9-B1B4-4E4F-8517-82282E64B2CC}" dt="2017-05-11T21:23:42.608" v="4391" actId="947"/>
          <ac:spMkLst>
            <pc:docMk/>
            <pc:sldMk cId="3365090115" sldId="1658"/>
            <ac:spMk id="43" creationId="{00000000-0000-0000-0000-000000000000}"/>
          </ac:spMkLst>
        </pc:spChg>
        <pc:spChg chg="mod">
          <ac:chgData name="Darren Jefford" userId="c015bc4e-a3d8-467f-9aa2-72ac0d7c781f" providerId="ADAL" clId="{8B3226A9-B1B4-4E4F-8517-82282E64B2CC}" dt="2017-05-11T21:23:42.440" v="4355" actId="947"/>
          <ac:spMkLst>
            <pc:docMk/>
            <pc:sldMk cId="3365090115" sldId="1658"/>
            <ac:spMk id="42" creationId="{00000000-0000-0000-0000-000000000000}"/>
          </ac:spMkLst>
        </pc:spChg>
      </pc:sldChg>
      <pc:sldChg chg="addSp modSp add del setBg">
        <pc:chgData name="Darren Jefford" userId="c015bc4e-a3d8-467f-9aa2-72ac0d7c781f" providerId="ADAL" clId="{8B3226A9-B1B4-4E4F-8517-82282E64B2CC}" dt="2017-05-09T22:06:01.379" v="2085" actId="2696"/>
        <pc:sldMkLst>
          <pc:docMk/>
          <pc:sldMk cId="4155944282" sldId="1658"/>
        </pc:sldMkLst>
        <pc:spChg chg="add mod">
          <ac:chgData name="Darren Jefford" userId="c015bc4e-a3d8-467f-9aa2-72ac0d7c781f" providerId="ADAL" clId="{8B3226A9-B1B4-4E4F-8517-82282E64B2CC}" dt="2017-05-09T22:05:04.718" v="1609" actId="208"/>
          <ac:spMkLst>
            <pc:docMk/>
            <pc:sldMk cId="4155944282" sldId="1658"/>
            <ac:spMk id="11" creationId="{99F26C09-9AC2-441C-A335-A7C6C0889592}"/>
          </ac:spMkLst>
        </pc:spChg>
        <pc:spChg chg="add mod">
          <ac:chgData name="Darren Jefford" userId="c015bc4e-a3d8-467f-9aa2-72ac0d7c781f" providerId="ADAL" clId="{8B3226A9-B1B4-4E4F-8517-82282E64B2CC}" dt="2017-05-09T22:05:04.770" v="1647" actId="208"/>
          <ac:spMkLst>
            <pc:docMk/>
            <pc:sldMk cId="4155944282" sldId="1658"/>
            <ac:spMk id="15" creationId="{EF7B1490-4FC6-4224-8F7F-35871EF293C0}"/>
          </ac:spMkLst>
        </pc:spChg>
        <pc:spChg chg="add mod">
          <ac:chgData name="Darren Jefford" userId="c015bc4e-a3d8-467f-9aa2-72ac0d7c781f" providerId="ADAL" clId="{8B3226A9-B1B4-4E4F-8517-82282E64B2CC}" dt="2017-05-09T22:05:04.739" v="1633" actId="208"/>
          <ac:spMkLst>
            <pc:docMk/>
            <pc:sldMk cId="4155944282" sldId="1658"/>
            <ac:spMk id="14" creationId="{C20C46F1-B06F-41BE-B20E-64AB805E0A7B}"/>
          </ac:spMkLst>
        </pc:spChg>
        <pc:spChg chg="add mod">
          <ac:chgData name="Darren Jefford" userId="c015bc4e-a3d8-467f-9aa2-72ac0d7c781f" providerId="ADAL" clId="{8B3226A9-B1B4-4E4F-8517-82282E64B2CC}" dt="2017-05-09T22:05:05.104" v="1672" actId="948"/>
          <ac:spMkLst>
            <pc:docMk/>
            <pc:sldMk cId="4155944282" sldId="1658"/>
            <ac:spMk id="18" creationId="{B1DA7818-B2BD-42A3-8178-EA4206E18D79}"/>
          </ac:spMkLst>
        </pc:spChg>
        <pc:spChg chg="add mod">
          <ac:chgData name="Darren Jefford" userId="c015bc4e-a3d8-467f-9aa2-72ac0d7c781f" providerId="ADAL" clId="{8B3226A9-B1B4-4E4F-8517-82282E64B2CC}" dt="2017-05-09T22:05:04.690" v="1585" actId="948"/>
          <ac:spMkLst>
            <pc:docMk/>
            <pc:sldMk cId="4155944282" sldId="1658"/>
            <ac:spMk id="8" creationId="{90096FD3-25A7-4515-A1C2-C15A2782A55A}"/>
          </ac:spMkLst>
        </pc:spChg>
        <pc:picChg chg="add mod">
          <ac:chgData name="Darren Jefford" userId="c015bc4e-a3d8-467f-9aa2-72ac0d7c781f" providerId="ADAL" clId="{8B3226A9-B1B4-4E4F-8517-82282E64B2CC}" dt="2017-05-09T22:05:04.603" v="1559" actId="0"/>
          <ac:picMkLst>
            <pc:docMk/>
            <pc:sldMk cId="4155944282" sldId="1658"/>
            <ac:picMk id="5" creationId="{D2A6505E-4A1B-4E57-B8C4-0FE692BDE107}"/>
          </ac:picMkLst>
        </pc:picChg>
        <pc:picChg chg="add mod">
          <ac:chgData name="Darren Jefford" userId="c015bc4e-a3d8-467f-9aa2-72ac0d7c781f" providerId="ADAL" clId="{8B3226A9-B1B4-4E4F-8517-82282E64B2CC}" dt="2017-05-09T22:05:04.697" v="1595" actId="0"/>
          <ac:picMkLst>
            <pc:docMk/>
            <pc:sldMk cId="4155944282" sldId="1658"/>
            <ac:picMk id="10" creationId="{782B6B56-F041-46DA-BB14-18D7DE5FB245}"/>
          </ac:picMkLst>
        </pc:picChg>
        <pc:picChg chg="add mod">
          <ac:chgData name="Darren Jefford" userId="c015bc4e-a3d8-467f-9aa2-72ac0d7c781f" providerId="ADAL" clId="{8B3226A9-B1B4-4E4F-8517-82282E64B2CC}" dt="2017-05-09T22:05:04.724" v="1619" actId="0"/>
          <ac:picMkLst>
            <pc:docMk/>
            <pc:sldMk cId="4155944282" sldId="1658"/>
            <ac:picMk id="13" creationId="{84C0A8DD-E3E3-46B3-9A3D-2597F76B2AB7}"/>
          </ac:picMkLst>
        </pc:picChg>
        <pc:picChg chg="add mod">
          <ac:chgData name="Darren Jefford" userId="c015bc4e-a3d8-467f-9aa2-72ac0d7c781f" providerId="ADAL" clId="{8B3226A9-B1B4-4E4F-8517-82282E64B2CC}" dt="2017-05-09T22:05:04.610" v="1569" actId="0"/>
          <ac:picMkLst>
            <pc:docMk/>
            <pc:sldMk cId="4155944282" sldId="1658"/>
            <ac:picMk id="7" creationId="{FF4D06A3-88F7-4336-9AD9-CBC062CCDEF3}"/>
          </ac:picMkLst>
        </pc:picChg>
        <pc:picChg chg="add mod">
          <ac:chgData name="Darren Jefford" userId="c015bc4e-a3d8-467f-9aa2-72ac0d7c781f" providerId="ADAL" clId="{8B3226A9-B1B4-4E4F-8517-82282E64B2CC}" dt="2017-05-09T22:05:04.594" v="1549" actId="0"/>
          <ac:picMkLst>
            <pc:docMk/>
            <pc:sldMk cId="4155944282" sldId="1658"/>
            <ac:picMk id="3" creationId="{3A888143-CC05-44F5-8913-0776680AF8E4}"/>
          </ac:picMkLst>
        </pc:picChg>
        <pc:picChg chg="add mod">
          <ac:chgData name="Darren Jefford" userId="c015bc4e-a3d8-467f-9aa2-72ac0d7c781f" providerId="ADAL" clId="{8B3226A9-B1B4-4E4F-8517-82282E64B2CC}" dt="2017-05-09T22:05:05.088" v="1657" actId="0"/>
          <ac:picMkLst>
            <pc:docMk/>
            <pc:sldMk cId="4155944282" sldId="1658"/>
            <ac:picMk id="17" creationId="{C7C91FC9-4571-4A2D-9848-32F03B8E4191}"/>
          </ac:picMkLst>
        </pc:picChg>
      </pc:sldChg>
      <pc:sldChg chg="addSp modSp add del setBg">
        <pc:chgData name="Darren Jefford" userId="c015bc4e-a3d8-467f-9aa2-72ac0d7c781f" providerId="ADAL" clId="{8B3226A9-B1B4-4E4F-8517-82282E64B2CC}" dt="2017-05-09T22:07:01.973" v="2637" actId="2696"/>
        <pc:sldMkLst>
          <pc:docMk/>
          <pc:sldMk cId="701434673" sldId="1659"/>
        </pc:sldMkLst>
        <pc:spChg chg="add mod">
          <ac:chgData name="Darren Jefford" userId="c015bc4e-a3d8-467f-9aa2-72ac0d7c781f" providerId="ADAL" clId="{8B3226A9-B1B4-4E4F-8517-82282E64B2CC}" dt="2017-05-09T22:06:20.549" v="2398" actId="948"/>
          <ac:spMkLst>
            <pc:docMk/>
            <pc:sldMk cId="701434673" sldId="1659"/>
            <ac:spMk id="21" creationId="{AA9B92BF-C0A0-4E7B-B9AF-56799AC5397C}"/>
          </ac:spMkLst>
        </pc:spChg>
        <pc:spChg chg="add mod">
          <ac:chgData name="Darren Jefford" userId="c015bc4e-a3d8-467f-9aa2-72ac0d7c781f" providerId="ADAL" clId="{8B3226A9-B1B4-4E4F-8517-82282E64B2CC}" dt="2017-05-09T22:06:20.505" v="2328" actId="948"/>
          <ac:spMkLst>
            <pc:docMk/>
            <pc:sldMk cId="701434673" sldId="1659"/>
            <ac:spMk id="11" creationId="{2493E0EE-97B6-457F-B2F9-060071AE54BA}"/>
          </ac:spMkLst>
        </pc:spChg>
        <pc:spChg chg="add mod">
          <ac:chgData name="Darren Jefford" userId="c015bc4e-a3d8-467f-9aa2-72ac0d7c781f" providerId="ADAL" clId="{8B3226A9-B1B4-4E4F-8517-82282E64B2CC}" dt="2017-05-09T22:06:20.453" v="2251" actId="948"/>
          <ac:spMkLst>
            <pc:docMk/>
            <pc:sldMk cId="701434673" sldId="1659"/>
            <ac:spMk id="4" creationId="{45166415-63A0-408C-AC40-601F969989D3}"/>
          </ac:spMkLst>
        </pc:spChg>
        <pc:spChg chg="add mod">
          <ac:chgData name="Darren Jefford" userId="c015bc4e-a3d8-467f-9aa2-72ac0d7c781f" providerId="ADAL" clId="{8B3226A9-B1B4-4E4F-8517-82282E64B2CC}" dt="2017-05-09T22:06:20.481" v="2289" actId="0"/>
          <ac:spMkLst>
            <pc:docMk/>
            <pc:sldMk cId="701434673" sldId="1659"/>
            <ac:spMk id="5" creationId="{902D69DA-128B-4651-9FF8-A9E1C4D55D74}"/>
          </ac:spMkLst>
        </pc:spChg>
        <pc:spChg chg="add mod">
          <ac:chgData name="Darren Jefford" userId="c015bc4e-a3d8-467f-9aa2-72ac0d7c781f" providerId="ADAL" clId="{8B3226A9-B1B4-4E4F-8517-82282E64B2CC}" dt="2017-05-09T22:06:20.482" v="2293" actId="0"/>
          <ac:spMkLst>
            <pc:docMk/>
            <pc:sldMk cId="701434673" sldId="1659"/>
            <ac:spMk id="6" creationId="{5CFCCEE6-1B7F-4A35-96A7-B6510C5BCAC0}"/>
          </ac:spMkLst>
        </pc:spChg>
        <pc:spChg chg="add mod">
          <ac:chgData name="Darren Jefford" userId="c015bc4e-a3d8-467f-9aa2-72ac0d7c781f" providerId="ADAL" clId="{8B3226A9-B1B4-4E4F-8517-82282E64B2CC}" dt="2017-05-09T22:06:20.526" v="2363" actId="948"/>
          <ac:spMkLst>
            <pc:docMk/>
            <pc:sldMk cId="701434673" sldId="1659"/>
            <ac:spMk id="16" creationId="{2CA6B185-AFD0-41DB-BC64-12126AC56CAB}"/>
          </ac:spMkLst>
        </pc:spChg>
        <pc:picChg chg="add mod">
          <ac:chgData name="Darren Jefford" userId="c015bc4e-a3d8-467f-9aa2-72ac0d7c781f" providerId="ADAL" clId="{8B3226A9-B1B4-4E4F-8517-82282E64B2CC}" dt="2017-05-09T22:06:20.487" v="2303" actId="0"/>
          <ac:picMkLst>
            <pc:docMk/>
            <pc:sldMk cId="701434673" sldId="1659"/>
            <ac:picMk id="8" creationId="{B0BBEE27-B76E-4AD8-B9E9-721E10C0ABC8}"/>
          </ac:picMkLst>
        </pc:picChg>
        <pc:picChg chg="add mod">
          <ac:chgData name="Darren Jefford" userId="c015bc4e-a3d8-467f-9aa2-72ac0d7c781f" providerId="ADAL" clId="{8B3226A9-B1B4-4E4F-8517-82282E64B2CC}" dt="2017-05-09T22:06:20.532" v="2373" actId="0"/>
          <ac:picMkLst>
            <pc:docMk/>
            <pc:sldMk cId="701434673" sldId="1659"/>
            <ac:picMk id="18" creationId="{004A3E42-788A-4119-A9E0-9F585E7A9216}"/>
          </ac:picMkLst>
        </pc:picChg>
        <pc:picChg chg="add mod">
          <ac:chgData name="Darren Jefford" userId="c015bc4e-a3d8-467f-9aa2-72ac0d7c781f" providerId="ADAL" clId="{8B3226A9-B1B4-4E4F-8517-82282E64B2CC}" dt="2017-05-09T22:06:20.536" v="2383" actId="0"/>
          <ac:picMkLst>
            <pc:docMk/>
            <pc:sldMk cId="701434673" sldId="1659"/>
            <ac:picMk id="20" creationId="{E9528CB8-C433-48C6-83E8-02EA83D1A9A8}"/>
          </ac:picMkLst>
        </pc:picChg>
        <pc:picChg chg="add mod">
          <ac:chgData name="Darren Jefford" userId="c015bc4e-a3d8-467f-9aa2-72ac0d7c781f" providerId="ADAL" clId="{8B3226A9-B1B4-4E4F-8517-82282E64B2CC}" dt="2017-05-09T22:06:20.510" v="2338" actId="0"/>
          <ac:picMkLst>
            <pc:docMk/>
            <pc:sldMk cId="701434673" sldId="1659"/>
            <ac:picMk id="13" creationId="{5E81CAF9-3ACA-4F66-B951-A79251A5DA98}"/>
          </ac:picMkLst>
        </pc:picChg>
        <pc:picChg chg="add mod">
          <ac:chgData name="Darren Jefford" userId="c015bc4e-a3d8-467f-9aa2-72ac0d7c781f" providerId="ADAL" clId="{8B3226A9-B1B4-4E4F-8517-82282E64B2CC}" dt="2017-05-09T22:06:20.513" v="2348" actId="0"/>
          <ac:picMkLst>
            <pc:docMk/>
            <pc:sldMk cId="701434673" sldId="1659"/>
            <ac:picMk id="15" creationId="{FB8D0B06-C308-4EFD-A1D6-C3112B04B6BF}"/>
          </ac:picMkLst>
        </pc:picChg>
        <pc:picChg chg="add mod">
          <ac:chgData name="Darren Jefford" userId="c015bc4e-a3d8-467f-9aa2-72ac0d7c781f" providerId="ADAL" clId="{8B3226A9-B1B4-4E4F-8517-82282E64B2CC}" dt="2017-05-09T22:06:20.493" v="2313" actId="0"/>
          <ac:picMkLst>
            <pc:docMk/>
            <pc:sldMk cId="701434673" sldId="1659"/>
            <ac:picMk id="10" creationId="{C5459946-B288-4906-9587-D0434783BE06}"/>
          </ac:picMkLst>
        </pc:picChg>
        <pc:picChg chg="add mod">
          <ac:chgData name="Darren Jefford" userId="c015bc4e-a3d8-467f-9aa2-72ac0d7c781f" providerId="ADAL" clId="{8B3226A9-B1B4-4E4F-8517-82282E64B2CC}" dt="2017-05-09T22:06:20.438" v="2235" actId="0"/>
          <ac:picMkLst>
            <pc:docMk/>
            <pc:sldMk cId="701434673" sldId="1659"/>
            <ac:picMk id="3" creationId="{E62F8995-CCE0-41E5-93E8-BB392DD1F4B8}"/>
          </ac:picMkLst>
        </pc:picChg>
      </pc:sldChg>
      <pc:sldChg chg="addSp modSp add del setBg">
        <pc:chgData name="Darren Jefford" userId="c015bc4e-a3d8-467f-9aa2-72ac0d7c781f" providerId="ADAL" clId="{8B3226A9-B1B4-4E4F-8517-82282E64B2CC}" dt="2017-05-09T22:06:01.428" v="2086" actId="2696"/>
        <pc:sldMkLst>
          <pc:docMk/>
          <pc:sldMk cId="1386507229" sldId="1659"/>
        </pc:sldMkLst>
        <pc:spChg chg="add mod">
          <ac:chgData name="Darren Jefford" userId="c015bc4e-a3d8-467f-9aa2-72ac0d7c781f" providerId="ADAL" clId="{8B3226A9-B1B4-4E4F-8517-82282E64B2CC}" dt="2017-05-09T22:05:05.140" v="1700" actId="948"/>
          <ac:spMkLst>
            <pc:docMk/>
            <pc:sldMk cId="1386507229" sldId="1659"/>
            <ac:spMk id="4" creationId="{DBFE16AA-27A0-4547-ACA2-22C3A5DAC8D4}"/>
          </ac:spMkLst>
        </pc:spChg>
        <pc:spChg chg="add mod">
          <ac:chgData name="Darren Jefford" userId="c015bc4e-a3d8-467f-9aa2-72ac0d7c781f" providerId="ADAL" clId="{8B3226A9-B1B4-4E4F-8517-82282E64B2CC}" dt="2017-05-09T22:05:05.168" v="1742" actId="0"/>
          <ac:spMkLst>
            <pc:docMk/>
            <pc:sldMk cId="1386507229" sldId="1659"/>
            <ac:spMk id="6" creationId="{FABBC427-9EB1-44EE-8BF4-EF4E390F2E99}"/>
          </ac:spMkLst>
        </pc:spChg>
        <pc:spChg chg="add mod">
          <ac:chgData name="Darren Jefford" userId="c015bc4e-a3d8-467f-9aa2-72ac0d7c781f" providerId="ADAL" clId="{8B3226A9-B1B4-4E4F-8517-82282E64B2CC}" dt="2017-05-09T22:05:05.167" v="1738" actId="0"/>
          <ac:spMkLst>
            <pc:docMk/>
            <pc:sldMk cId="1386507229" sldId="1659"/>
            <ac:spMk id="5" creationId="{ECCE7ECA-B2EA-4E05-B627-0A6CD91FBBD0}"/>
          </ac:spMkLst>
        </pc:spChg>
        <pc:spChg chg="add mod">
          <ac:chgData name="Darren Jefford" userId="c015bc4e-a3d8-467f-9aa2-72ac0d7c781f" providerId="ADAL" clId="{8B3226A9-B1B4-4E4F-8517-82282E64B2CC}" dt="2017-05-09T22:05:05.193" v="1777" actId="948"/>
          <ac:spMkLst>
            <pc:docMk/>
            <pc:sldMk cId="1386507229" sldId="1659"/>
            <ac:spMk id="11" creationId="{3D51F7F6-A1A7-4B94-9BA6-729259C9A440}"/>
          </ac:spMkLst>
        </pc:spChg>
        <pc:spChg chg="add mod">
          <ac:chgData name="Darren Jefford" userId="c015bc4e-a3d8-467f-9aa2-72ac0d7c781f" providerId="ADAL" clId="{8B3226A9-B1B4-4E4F-8517-82282E64B2CC}" dt="2017-05-09T22:05:05.220" v="1812" actId="948"/>
          <ac:spMkLst>
            <pc:docMk/>
            <pc:sldMk cId="1386507229" sldId="1659"/>
            <ac:spMk id="16" creationId="{5EFCE185-6DC6-4FC1-A07C-7D339D58C36C}"/>
          </ac:spMkLst>
        </pc:spChg>
        <pc:spChg chg="add mod">
          <ac:chgData name="Darren Jefford" userId="c015bc4e-a3d8-467f-9aa2-72ac0d7c781f" providerId="ADAL" clId="{8B3226A9-B1B4-4E4F-8517-82282E64B2CC}" dt="2017-05-09T22:05:05.248" v="1847" actId="948"/>
          <ac:spMkLst>
            <pc:docMk/>
            <pc:sldMk cId="1386507229" sldId="1659"/>
            <ac:spMk id="21" creationId="{D7E6A90B-C2A9-4F14-8871-DD468698BDB5}"/>
          </ac:spMkLst>
        </pc:spChg>
        <pc:picChg chg="add mod">
          <ac:chgData name="Darren Jefford" userId="c015bc4e-a3d8-467f-9aa2-72ac0d7c781f" providerId="ADAL" clId="{8B3226A9-B1B4-4E4F-8517-82282E64B2CC}" dt="2017-05-09T22:05:05.126" v="1684" actId="0"/>
          <ac:picMkLst>
            <pc:docMk/>
            <pc:sldMk cId="1386507229" sldId="1659"/>
            <ac:picMk id="3" creationId="{CEFD4D7F-BCC9-41F3-870A-18FB293CCE4A}"/>
          </ac:picMkLst>
        </pc:picChg>
        <pc:picChg chg="add mod">
          <ac:chgData name="Darren Jefford" userId="c015bc4e-a3d8-467f-9aa2-72ac0d7c781f" providerId="ADAL" clId="{8B3226A9-B1B4-4E4F-8517-82282E64B2CC}" dt="2017-05-09T22:05:05.230" v="1822" actId="0"/>
          <ac:picMkLst>
            <pc:docMk/>
            <pc:sldMk cId="1386507229" sldId="1659"/>
            <ac:picMk id="18" creationId="{2E43A0ED-7792-49A2-94AD-9F03D52D8580}"/>
          </ac:picMkLst>
        </pc:picChg>
        <pc:picChg chg="add mod">
          <ac:chgData name="Darren Jefford" userId="c015bc4e-a3d8-467f-9aa2-72ac0d7c781f" providerId="ADAL" clId="{8B3226A9-B1B4-4E4F-8517-82282E64B2CC}" dt="2017-05-09T22:05:05.176" v="1752" actId="0"/>
          <ac:picMkLst>
            <pc:docMk/>
            <pc:sldMk cId="1386507229" sldId="1659"/>
            <ac:picMk id="8" creationId="{F0854041-CE5F-4200-B740-7785323DD86D}"/>
          </ac:picMkLst>
        </pc:picChg>
        <pc:picChg chg="add mod">
          <ac:chgData name="Darren Jefford" userId="c015bc4e-a3d8-467f-9aa2-72ac0d7c781f" providerId="ADAL" clId="{8B3226A9-B1B4-4E4F-8517-82282E64B2CC}" dt="2017-05-09T22:05:05.178" v="1762" actId="0"/>
          <ac:picMkLst>
            <pc:docMk/>
            <pc:sldMk cId="1386507229" sldId="1659"/>
            <ac:picMk id="10" creationId="{D6D9DA25-688A-4FE6-80B7-1744554321BF}"/>
          </ac:picMkLst>
        </pc:picChg>
        <pc:picChg chg="add mod">
          <ac:chgData name="Darren Jefford" userId="c015bc4e-a3d8-467f-9aa2-72ac0d7c781f" providerId="ADAL" clId="{8B3226A9-B1B4-4E4F-8517-82282E64B2CC}" dt="2017-05-09T22:05:05.202" v="1787" actId="0"/>
          <ac:picMkLst>
            <pc:docMk/>
            <pc:sldMk cId="1386507229" sldId="1659"/>
            <ac:picMk id="13" creationId="{5470A6A2-5A34-411F-B645-91F9216D9215}"/>
          </ac:picMkLst>
        </pc:picChg>
        <pc:picChg chg="add mod">
          <ac:chgData name="Darren Jefford" userId="c015bc4e-a3d8-467f-9aa2-72ac0d7c781f" providerId="ADAL" clId="{8B3226A9-B1B4-4E4F-8517-82282E64B2CC}" dt="2017-05-09T22:05:05.207" v="1797" actId="0"/>
          <ac:picMkLst>
            <pc:docMk/>
            <pc:sldMk cId="1386507229" sldId="1659"/>
            <ac:picMk id="15" creationId="{76762EA8-A9B6-4015-A726-AD1EA715B6BA}"/>
          </ac:picMkLst>
        </pc:picChg>
        <pc:picChg chg="add mod">
          <ac:chgData name="Darren Jefford" userId="c015bc4e-a3d8-467f-9aa2-72ac0d7c781f" providerId="ADAL" clId="{8B3226A9-B1B4-4E4F-8517-82282E64B2CC}" dt="2017-05-09T22:05:05.236" v="1832" actId="0"/>
          <ac:picMkLst>
            <pc:docMk/>
            <pc:sldMk cId="1386507229" sldId="1659"/>
            <ac:picMk id="20" creationId="{7FF3EB64-8F7C-47EB-A410-F7E3BB7912E8}"/>
          </ac:picMkLst>
        </pc:picChg>
      </pc:sldChg>
      <pc:sldChg chg="modSp add del">
        <pc:chgData name="Darren Jefford" userId="c015bc4e-a3d8-467f-9aa2-72ac0d7c781f" providerId="ADAL" clId="{8B3226A9-B1B4-4E4F-8517-82282E64B2CC}" dt="2017-05-10T01:21:17.283" v="2800" actId="2696"/>
        <pc:sldMkLst>
          <pc:docMk/>
          <pc:sldMk cId="3500618619" sldId="1659"/>
        </pc:sldMkLst>
        <pc:spChg chg="mod">
          <ac:chgData name="Darren Jefford" userId="c015bc4e-a3d8-467f-9aa2-72ac0d7c781f" providerId="ADAL" clId="{8B3226A9-B1B4-4E4F-8517-82282E64B2CC}" dt="2017-05-10T01:17:08.089" v="2769" actId="20577"/>
          <ac:spMkLst>
            <pc:docMk/>
            <pc:sldMk cId="3500618619" sldId="1659"/>
            <ac:spMk id="4" creationId="{00000000-0000-0000-0000-000000000000}"/>
          </ac:spMkLst>
        </pc:spChg>
      </pc:sldChg>
      <pc:sldChg chg="addSp modSp add del setBg">
        <pc:chgData name="Darren Jefford" userId="c015bc4e-a3d8-467f-9aa2-72ac0d7c781f" providerId="ADAL" clId="{8B3226A9-B1B4-4E4F-8517-82282E64B2CC}" dt="2017-05-09T22:06:01.481" v="2087" actId="2696"/>
        <pc:sldMkLst>
          <pc:docMk/>
          <pc:sldMk cId="78076751" sldId="1660"/>
        </pc:sldMkLst>
        <pc:spChg chg="add mod">
          <ac:chgData name="Darren Jefford" userId="c015bc4e-a3d8-467f-9aa2-72ac0d7c781f" providerId="ADAL" clId="{8B3226A9-B1B4-4E4F-8517-82282E64B2CC}" dt="2017-05-09T22:05:05.311" v="1913" actId="0"/>
          <ac:spMkLst>
            <pc:docMk/>
            <pc:sldMk cId="78076751" sldId="1660"/>
            <ac:spMk id="5" creationId="{11C38457-245F-48F5-803F-7AE7859BC669}"/>
          </ac:spMkLst>
        </pc:spChg>
        <pc:spChg chg="add mod">
          <ac:chgData name="Darren Jefford" userId="c015bc4e-a3d8-467f-9aa2-72ac0d7c781f" providerId="ADAL" clId="{8B3226A9-B1B4-4E4F-8517-82282E64B2CC}" dt="2017-05-09T22:05:05.376" v="2003" actId="0"/>
          <ac:spMkLst>
            <pc:docMk/>
            <pc:sldMk cId="78076751" sldId="1660"/>
            <ac:spMk id="11" creationId="{3BFB1C23-E4D6-432B-A16E-2FD9522B9DBB}"/>
          </ac:spMkLst>
        </pc:spChg>
        <pc:spChg chg="add mod">
          <ac:chgData name="Darren Jefford" userId="c015bc4e-a3d8-467f-9aa2-72ac0d7c781f" providerId="ADAL" clId="{8B3226A9-B1B4-4E4F-8517-82282E64B2CC}" dt="2017-05-09T22:05:05.284" v="1875" actId="948"/>
          <ac:spMkLst>
            <pc:docMk/>
            <pc:sldMk cId="78076751" sldId="1660"/>
            <ac:spMk id="4" creationId="{466873A3-A2BF-47BD-8658-936DB95A0408}"/>
          </ac:spMkLst>
        </pc:spChg>
        <pc:spChg chg="add mod">
          <ac:chgData name="Darren Jefford" userId="c015bc4e-a3d8-467f-9aa2-72ac0d7c781f" providerId="ADAL" clId="{8B3226A9-B1B4-4E4F-8517-82282E64B2CC}" dt="2017-05-09T22:05:05.311" v="1917" actId="0"/>
          <ac:spMkLst>
            <pc:docMk/>
            <pc:sldMk cId="78076751" sldId="1660"/>
            <ac:spMk id="6" creationId="{60D5B20B-BF13-4283-846F-559203331552}"/>
          </ac:spMkLst>
        </pc:spChg>
        <pc:spChg chg="add mod">
          <ac:chgData name="Darren Jefford" userId="c015bc4e-a3d8-467f-9aa2-72ac0d7c781f" providerId="ADAL" clId="{8B3226A9-B1B4-4E4F-8517-82282E64B2CC}" dt="2017-05-09T22:05:05.377" v="2011" actId="0"/>
          <ac:spMkLst>
            <pc:docMk/>
            <pc:sldMk cId="78076751" sldId="1660"/>
            <ac:spMk id="17" creationId="{E1F634EC-B8D8-490A-8697-E43290EA4349}"/>
          </ac:spMkLst>
        </pc:spChg>
        <pc:spChg chg="add mod">
          <ac:chgData name="Darren Jefford" userId="c015bc4e-a3d8-467f-9aa2-72ac0d7c781f" providerId="ADAL" clId="{8B3226A9-B1B4-4E4F-8517-82282E64B2CC}" dt="2017-05-09T22:05:05.377" v="2007" actId="0"/>
          <ac:spMkLst>
            <pc:docMk/>
            <pc:sldMk cId="78076751" sldId="1660"/>
            <ac:spMk id="14" creationId="{4268CF3B-176D-41A5-86CD-181C7C3B8E93}"/>
          </ac:spMkLst>
        </pc:spChg>
        <pc:picChg chg="add mod">
          <ac:chgData name="Darren Jefford" userId="c015bc4e-a3d8-467f-9aa2-72ac0d7c781f" providerId="ADAL" clId="{8B3226A9-B1B4-4E4F-8517-82282E64B2CC}" dt="2017-05-09T22:05:05.327" v="1927" actId="0"/>
          <ac:picMkLst>
            <pc:docMk/>
            <pc:sldMk cId="78076751" sldId="1660"/>
            <ac:picMk id="8" creationId="{8D1250D1-FBBA-436F-B1F5-DEDF305BC962}"/>
          </ac:picMkLst>
        </pc:picChg>
        <pc:picChg chg="add mod">
          <ac:chgData name="Darren Jefford" userId="c015bc4e-a3d8-467f-9aa2-72ac0d7c781f" providerId="ADAL" clId="{8B3226A9-B1B4-4E4F-8517-82282E64B2CC}" dt="2017-05-09T22:05:05.377" v="2005" actId="0"/>
          <ac:picMkLst>
            <pc:docMk/>
            <pc:sldMk cId="78076751" sldId="1660"/>
            <ac:picMk id="13" creationId="{3407AC0B-FE2C-4988-8010-F886F4FD153A}"/>
          </ac:picMkLst>
        </pc:picChg>
        <pc:picChg chg="add mod">
          <ac:chgData name="Darren Jefford" userId="c015bc4e-a3d8-467f-9aa2-72ac0d7c781f" providerId="ADAL" clId="{8B3226A9-B1B4-4E4F-8517-82282E64B2CC}" dt="2017-05-09T22:05:05.377" v="2009" actId="0"/>
          <ac:picMkLst>
            <pc:docMk/>
            <pc:sldMk cId="78076751" sldId="1660"/>
            <ac:picMk id="16" creationId="{4EE2DF99-495C-49C0-BF1E-5164AF9BA0A9}"/>
          </ac:picMkLst>
        </pc:picChg>
        <pc:picChg chg="add mod">
          <ac:chgData name="Darren Jefford" userId="c015bc4e-a3d8-467f-9aa2-72ac0d7c781f" providerId="ADAL" clId="{8B3226A9-B1B4-4E4F-8517-82282E64B2CC}" dt="2017-05-09T22:05:05.376" v="2001" actId="0"/>
          <ac:picMkLst>
            <pc:docMk/>
            <pc:sldMk cId="78076751" sldId="1660"/>
            <ac:picMk id="10" creationId="{D27A9FC3-D02E-4039-A492-F647B24CD94B}"/>
          </ac:picMkLst>
        </pc:picChg>
        <pc:picChg chg="add mod">
          <ac:chgData name="Darren Jefford" userId="c015bc4e-a3d8-467f-9aa2-72ac0d7c781f" providerId="ADAL" clId="{8B3226A9-B1B4-4E4F-8517-82282E64B2CC}" dt="2017-05-09T22:05:05.271" v="1859" actId="0"/>
          <ac:picMkLst>
            <pc:docMk/>
            <pc:sldMk cId="78076751" sldId="1660"/>
            <ac:picMk id="3" creationId="{1344F766-186E-4944-AE61-64FF357971C8}"/>
          </ac:picMkLst>
        </pc:picChg>
      </pc:sldChg>
      <pc:sldChg chg="addSp modSp add del setBg">
        <pc:chgData name="Darren Jefford" userId="c015bc4e-a3d8-467f-9aa2-72ac0d7c781f" providerId="ADAL" clId="{8B3226A9-B1B4-4E4F-8517-82282E64B2CC}" dt="2017-05-09T22:07:02.002" v="2638" actId="2696"/>
        <pc:sldMkLst>
          <pc:docMk/>
          <pc:sldMk cId="2846870477" sldId="1660"/>
        </pc:sldMkLst>
        <pc:spChg chg="add mod">
          <ac:chgData name="Darren Jefford" userId="c015bc4e-a3d8-467f-9aa2-72ac0d7c781f" providerId="ADAL" clId="{8B3226A9-B1B4-4E4F-8517-82282E64B2CC}" dt="2017-05-09T22:06:20.670" v="2464" actId="0"/>
          <ac:spMkLst>
            <pc:docMk/>
            <pc:sldMk cId="2846870477" sldId="1660"/>
            <ac:spMk id="5" creationId="{9972BF61-30B7-45A0-B48D-2D3B5F503350}"/>
          </ac:spMkLst>
        </pc:spChg>
        <pc:spChg chg="add mod">
          <ac:chgData name="Darren Jefford" userId="c015bc4e-a3d8-467f-9aa2-72ac0d7c781f" providerId="ADAL" clId="{8B3226A9-B1B4-4E4F-8517-82282E64B2CC}" dt="2017-05-09T22:06:20.723" v="2558" actId="0"/>
          <ac:spMkLst>
            <pc:docMk/>
            <pc:sldMk cId="2846870477" sldId="1660"/>
            <ac:spMk id="14" creationId="{D2A1B4CD-BA96-4F0E-B9D1-AC2AE578A14E}"/>
          </ac:spMkLst>
        </pc:spChg>
        <pc:spChg chg="add mod">
          <ac:chgData name="Darren Jefford" userId="c015bc4e-a3d8-467f-9aa2-72ac0d7c781f" providerId="ADAL" clId="{8B3226A9-B1B4-4E4F-8517-82282E64B2CC}" dt="2017-05-09T22:06:20.643" v="2426" actId="948"/>
          <ac:spMkLst>
            <pc:docMk/>
            <pc:sldMk cId="2846870477" sldId="1660"/>
            <ac:spMk id="4" creationId="{206DBC0C-351C-4F4B-916B-E1ACDDE3E273}"/>
          </ac:spMkLst>
        </pc:spChg>
        <pc:spChg chg="add mod">
          <ac:chgData name="Darren Jefford" userId="c015bc4e-a3d8-467f-9aa2-72ac0d7c781f" providerId="ADAL" clId="{8B3226A9-B1B4-4E4F-8517-82282E64B2CC}" dt="2017-05-09T22:06:20.671" v="2468" actId="0"/>
          <ac:spMkLst>
            <pc:docMk/>
            <pc:sldMk cId="2846870477" sldId="1660"/>
            <ac:spMk id="6" creationId="{F9EB4ADB-8D35-4779-99AD-1D54599B4B7F}"/>
          </ac:spMkLst>
        </pc:spChg>
        <pc:spChg chg="add mod">
          <ac:chgData name="Darren Jefford" userId="c015bc4e-a3d8-467f-9aa2-72ac0d7c781f" providerId="ADAL" clId="{8B3226A9-B1B4-4E4F-8517-82282E64B2CC}" dt="2017-05-09T22:06:20.722" v="2554" actId="0"/>
          <ac:spMkLst>
            <pc:docMk/>
            <pc:sldMk cId="2846870477" sldId="1660"/>
            <ac:spMk id="11" creationId="{4EA74D21-0B4C-4555-BB9B-CA6F74BE8980}"/>
          </ac:spMkLst>
        </pc:spChg>
        <pc:spChg chg="add mod">
          <ac:chgData name="Darren Jefford" userId="c015bc4e-a3d8-467f-9aa2-72ac0d7c781f" providerId="ADAL" clId="{8B3226A9-B1B4-4E4F-8517-82282E64B2CC}" dt="2017-05-09T22:06:20.724" v="2562" actId="0"/>
          <ac:spMkLst>
            <pc:docMk/>
            <pc:sldMk cId="2846870477" sldId="1660"/>
            <ac:spMk id="17" creationId="{4BC68438-6D4E-42E0-870D-EED387EA4E7F}"/>
          </ac:spMkLst>
        </pc:spChg>
        <pc:picChg chg="add mod">
          <ac:chgData name="Darren Jefford" userId="c015bc4e-a3d8-467f-9aa2-72ac0d7c781f" providerId="ADAL" clId="{8B3226A9-B1B4-4E4F-8517-82282E64B2CC}" dt="2017-05-09T22:06:20.722" v="2552" actId="0"/>
          <ac:picMkLst>
            <pc:docMk/>
            <pc:sldMk cId="2846870477" sldId="1660"/>
            <ac:picMk id="10" creationId="{5BD80C27-2096-459F-93E0-9F190FD6D964}"/>
          </ac:picMkLst>
        </pc:picChg>
        <pc:picChg chg="add mod">
          <ac:chgData name="Darren Jefford" userId="c015bc4e-a3d8-467f-9aa2-72ac0d7c781f" providerId="ADAL" clId="{8B3226A9-B1B4-4E4F-8517-82282E64B2CC}" dt="2017-05-09T22:06:20.723" v="2556" actId="0"/>
          <ac:picMkLst>
            <pc:docMk/>
            <pc:sldMk cId="2846870477" sldId="1660"/>
            <ac:picMk id="13" creationId="{78136DA9-926E-42C0-B929-8A649EE6B1B3}"/>
          </ac:picMkLst>
        </pc:picChg>
        <pc:picChg chg="add mod">
          <ac:chgData name="Darren Jefford" userId="c015bc4e-a3d8-467f-9aa2-72ac0d7c781f" providerId="ADAL" clId="{8B3226A9-B1B4-4E4F-8517-82282E64B2CC}" dt="2017-05-09T22:06:20.723" v="2560" actId="0"/>
          <ac:picMkLst>
            <pc:docMk/>
            <pc:sldMk cId="2846870477" sldId="1660"/>
            <ac:picMk id="16" creationId="{E1989F7E-ABCB-4846-B9ED-E30BFA0EF477}"/>
          </ac:picMkLst>
        </pc:picChg>
        <pc:picChg chg="add mod">
          <ac:chgData name="Darren Jefford" userId="c015bc4e-a3d8-467f-9aa2-72ac0d7c781f" providerId="ADAL" clId="{8B3226A9-B1B4-4E4F-8517-82282E64B2CC}" dt="2017-05-09T22:06:20.626" v="2410" actId="0"/>
          <ac:picMkLst>
            <pc:docMk/>
            <pc:sldMk cId="2846870477" sldId="1660"/>
            <ac:picMk id="3" creationId="{FA8B87FB-F450-48E7-BE62-0A7F368764B3}"/>
          </ac:picMkLst>
        </pc:picChg>
        <pc:picChg chg="add mod">
          <ac:chgData name="Darren Jefford" userId="c015bc4e-a3d8-467f-9aa2-72ac0d7c781f" providerId="ADAL" clId="{8B3226A9-B1B4-4E4F-8517-82282E64B2CC}" dt="2017-05-09T22:06:20.676" v="2478" actId="0"/>
          <ac:picMkLst>
            <pc:docMk/>
            <pc:sldMk cId="2846870477" sldId="1660"/>
            <ac:picMk id="8" creationId="{8C9DE0A5-941B-4967-A20D-DE07A754A99F}"/>
          </ac:picMkLst>
        </pc:picChg>
      </pc:sldChg>
      <pc:sldChg chg="modSp add">
        <pc:chgData name="Darren Jefford" userId="c015bc4e-a3d8-467f-9aa2-72ac0d7c781f" providerId="ADAL" clId="{8B3226A9-B1B4-4E4F-8517-82282E64B2CC}" dt="2017-05-11T21:24:20.087" v="9432" actId="947"/>
        <pc:sldMkLst>
          <pc:docMk/>
          <pc:sldMk cId="3274575363" sldId="1660"/>
        </pc:sldMkLst>
        <pc:spChg chg="mod">
          <ac:chgData name="Darren Jefford" userId="c015bc4e-a3d8-467f-9aa2-72ac0d7c781f" providerId="ADAL" clId="{8B3226A9-B1B4-4E4F-8517-82282E64B2CC}" dt="2017-05-11T21:24:19.933" v="9398" actId="947"/>
          <ac:spMkLst>
            <pc:docMk/>
            <pc:sldMk cId="3274575363" sldId="1660"/>
            <ac:spMk id="5" creationId="{BF953DB6-6993-48F4-96A1-FA71E7D09E21}"/>
          </ac:spMkLst>
        </pc:spChg>
        <pc:spChg chg="mod">
          <ac:chgData name="Darren Jefford" userId="c015bc4e-a3d8-467f-9aa2-72ac0d7c781f" providerId="ADAL" clId="{8B3226A9-B1B4-4E4F-8517-82282E64B2CC}" dt="2017-05-11T21:24:20.087" v="9432" actId="947"/>
          <ac:spMkLst>
            <pc:docMk/>
            <pc:sldMk cId="3274575363" sldId="1660"/>
            <ac:spMk id="4" creationId="{FF63B75A-FE3E-4FF4-B863-77597744816D}"/>
          </ac:spMkLst>
        </pc:spChg>
        <pc:spChg chg="mod">
          <ac:chgData name="Darren Jefford" userId="c015bc4e-a3d8-467f-9aa2-72ac0d7c781f" providerId="ADAL" clId="{8B3226A9-B1B4-4E4F-8517-82282E64B2CC}" dt="2017-05-11T21:24:20.001" v="9414" actId="947"/>
          <ac:spMkLst>
            <pc:docMk/>
            <pc:sldMk cId="3274575363" sldId="1660"/>
            <ac:spMk id="6" creationId="{D2C0019F-C105-4653-9C0C-778ED1DE3AB7}"/>
          </ac:spMkLst>
        </pc:spChg>
      </pc:sldChg>
      <pc:sldChg chg="modSp add modNotesTx">
        <pc:chgData name="Darren Jefford" userId="c015bc4e-a3d8-467f-9aa2-72ac0d7c781f" providerId="ADAL" clId="{8B3226A9-B1B4-4E4F-8517-82282E64B2CC}" dt="2017-05-11T21:23:48.363" v="4990" actId="947"/>
        <pc:sldMkLst>
          <pc:docMk/>
          <pc:sldMk cId="538336891" sldId="1661"/>
        </pc:sldMkLst>
        <pc:spChg chg="mod">
          <ac:chgData name="Darren Jefford" userId="c015bc4e-a3d8-467f-9aa2-72ac0d7c781f" providerId="ADAL" clId="{8B3226A9-B1B4-4E4F-8517-82282E64B2CC}" dt="2017-05-11T21:23:48.294" v="4973" actId="947"/>
          <ac:spMkLst>
            <pc:docMk/>
            <pc:sldMk cId="538336891" sldId="1661"/>
            <ac:spMk id="3" creationId="{00000000-0000-0000-0000-000000000000}"/>
          </ac:spMkLst>
        </pc:spChg>
        <pc:spChg chg="mod">
          <ac:chgData name="Darren Jefford" userId="c015bc4e-a3d8-467f-9aa2-72ac0d7c781f" providerId="ADAL" clId="{8B3226A9-B1B4-4E4F-8517-82282E64B2CC}" dt="2017-05-11T21:23:48.363" v="4990" actId="947"/>
          <ac:spMkLst>
            <pc:docMk/>
            <pc:sldMk cId="538336891" sldId="1661"/>
            <ac:spMk id="4" creationId="{00000000-0000-0000-0000-000000000000}"/>
          </ac:spMkLst>
        </pc:spChg>
      </pc:sldChg>
      <pc:sldChg chg="addSp modSp add del setBg">
        <pc:chgData name="Darren Jefford" userId="c015bc4e-a3d8-467f-9aa2-72ac0d7c781f" providerId="ADAL" clId="{8B3226A9-B1B4-4E4F-8517-82282E64B2CC}" dt="2017-05-09T22:06:01.515" v="2088" actId="2696"/>
        <pc:sldMkLst>
          <pc:docMk/>
          <pc:sldMk cId="884821377" sldId="1661"/>
        </pc:sldMkLst>
        <pc:spChg chg="add mod">
          <ac:chgData name="Darren Jefford" userId="c015bc4e-a3d8-467f-9aa2-72ac0d7c781f" providerId="ADAL" clId="{8B3226A9-B1B4-4E4F-8517-82282E64B2CC}" dt="2017-05-09T22:05:05.442" v="2074" actId="948"/>
          <ac:spMkLst>
            <pc:docMk/>
            <pc:sldMk cId="884821377" sldId="1661"/>
            <ac:spMk id="9" creationId="{8E8D3419-774D-49C8-A5A0-91E66E44CA73}"/>
          </ac:spMkLst>
        </pc:spChg>
        <pc:spChg chg="add mod">
          <ac:chgData name="Darren Jefford" userId="c015bc4e-a3d8-467f-9aa2-72ac0d7c781f" providerId="ADAL" clId="{8B3226A9-B1B4-4E4F-8517-82282E64B2CC}" dt="2017-05-09T22:05:05.428" v="2059" actId="948"/>
          <ac:spMkLst>
            <pc:docMk/>
            <pc:sldMk cId="884821377" sldId="1661"/>
            <ac:spMk id="8" creationId="{9F7163B0-5C2F-4787-B7A6-B718BD53FABC}"/>
          </ac:spMkLst>
        </pc:spChg>
        <pc:picChg chg="add mod">
          <ac:chgData name="Darren Jefford" userId="c015bc4e-a3d8-467f-9aa2-72ac0d7c781f" providerId="ADAL" clId="{8B3226A9-B1B4-4E4F-8517-82282E64B2CC}" dt="2017-05-09T22:05:05.478" v="2084" actId="0"/>
          <ac:picMkLst>
            <pc:docMk/>
            <pc:sldMk cId="884821377" sldId="1661"/>
            <ac:picMk id="11" creationId="{57AA28F6-5571-4965-9142-CF71E882241E}"/>
          </ac:picMkLst>
        </pc:picChg>
        <pc:picChg chg="add mod">
          <ac:chgData name="Darren Jefford" userId="c015bc4e-a3d8-467f-9aa2-72ac0d7c781f" providerId="ADAL" clId="{8B3226A9-B1B4-4E4F-8517-82282E64B2CC}" dt="2017-05-09T22:05:05.408" v="2033" actId="0"/>
          <ac:picMkLst>
            <pc:docMk/>
            <pc:sldMk cId="884821377" sldId="1661"/>
            <ac:picMk id="5" creationId="{0691488C-316D-46D5-99B8-DCCCD64C1402}"/>
          </ac:picMkLst>
        </pc:picChg>
        <pc:picChg chg="add mod">
          <ac:chgData name="Darren Jefford" userId="c015bc4e-a3d8-467f-9aa2-72ac0d7c781f" providerId="ADAL" clId="{8B3226A9-B1B4-4E4F-8517-82282E64B2CC}" dt="2017-05-09T22:05:05.413" v="2043" actId="0"/>
          <ac:picMkLst>
            <pc:docMk/>
            <pc:sldMk cId="884821377" sldId="1661"/>
            <ac:picMk id="7" creationId="{4EBAE4BF-7A06-4B54-AF2A-DB97E0707A25}"/>
          </ac:picMkLst>
        </pc:picChg>
        <pc:picChg chg="add mod">
          <ac:chgData name="Darren Jefford" userId="c015bc4e-a3d8-467f-9aa2-72ac0d7c781f" providerId="ADAL" clId="{8B3226A9-B1B4-4E4F-8517-82282E64B2CC}" dt="2017-05-09T22:05:05.403" v="2023" actId="0"/>
          <ac:picMkLst>
            <pc:docMk/>
            <pc:sldMk cId="884821377" sldId="1661"/>
            <ac:picMk id="3" creationId="{95EAEFA0-76F2-4B44-9347-D801CBFDF427}"/>
          </ac:picMkLst>
        </pc:picChg>
      </pc:sldChg>
      <pc:sldChg chg="addSp modSp add del setBg">
        <pc:chgData name="Darren Jefford" userId="c015bc4e-a3d8-467f-9aa2-72ac0d7c781f" providerId="ADAL" clId="{8B3226A9-B1B4-4E4F-8517-82282E64B2CC}" dt="2017-05-09T22:07:02.032" v="2639" actId="2696"/>
        <pc:sldMkLst>
          <pc:docMk/>
          <pc:sldMk cId="1120748855" sldId="1661"/>
        </pc:sldMkLst>
        <pc:spChg chg="add mod">
          <ac:chgData name="Darren Jefford" userId="c015bc4e-a3d8-467f-9aa2-72ac0d7c781f" providerId="ADAL" clId="{8B3226A9-B1B4-4E4F-8517-82282E64B2CC}" dt="2017-05-09T22:06:20.789" v="2610" actId="948"/>
          <ac:spMkLst>
            <pc:docMk/>
            <pc:sldMk cId="1120748855" sldId="1661"/>
            <ac:spMk id="8" creationId="{B17BFC20-3AE6-4D8A-92BB-49047FAB8E9F}"/>
          </ac:spMkLst>
        </pc:spChg>
        <pc:spChg chg="add mod">
          <ac:chgData name="Darren Jefford" userId="c015bc4e-a3d8-467f-9aa2-72ac0d7c781f" providerId="ADAL" clId="{8B3226A9-B1B4-4E4F-8517-82282E64B2CC}" dt="2017-05-09T22:06:20.803" v="2625" actId="948"/>
          <ac:spMkLst>
            <pc:docMk/>
            <pc:sldMk cId="1120748855" sldId="1661"/>
            <ac:spMk id="9" creationId="{3422A1C4-9BBB-440E-944D-E1616C099E3C}"/>
          </ac:spMkLst>
        </pc:spChg>
        <pc:picChg chg="add mod">
          <ac:chgData name="Darren Jefford" userId="c015bc4e-a3d8-467f-9aa2-72ac0d7c781f" providerId="ADAL" clId="{8B3226A9-B1B4-4E4F-8517-82282E64B2CC}" dt="2017-05-09T22:06:20.827" v="2635" actId="0"/>
          <ac:picMkLst>
            <pc:docMk/>
            <pc:sldMk cId="1120748855" sldId="1661"/>
            <ac:picMk id="11" creationId="{3AAC4902-F156-4570-AFA0-4AB23B7E0AA2}"/>
          </ac:picMkLst>
        </pc:picChg>
        <pc:picChg chg="add mod">
          <ac:chgData name="Darren Jefford" userId="c015bc4e-a3d8-467f-9aa2-72ac0d7c781f" providerId="ADAL" clId="{8B3226A9-B1B4-4E4F-8517-82282E64B2CC}" dt="2017-05-09T22:06:20.758" v="2574" actId="0"/>
          <ac:picMkLst>
            <pc:docMk/>
            <pc:sldMk cId="1120748855" sldId="1661"/>
            <ac:picMk id="3" creationId="{47C4AAC0-01E1-491F-A56B-EEA2167C6E16}"/>
          </ac:picMkLst>
        </pc:picChg>
        <pc:picChg chg="add mod">
          <ac:chgData name="Darren Jefford" userId="c015bc4e-a3d8-467f-9aa2-72ac0d7c781f" providerId="ADAL" clId="{8B3226A9-B1B4-4E4F-8517-82282E64B2CC}" dt="2017-05-09T22:06:20.771" v="2594" actId="0"/>
          <ac:picMkLst>
            <pc:docMk/>
            <pc:sldMk cId="1120748855" sldId="1661"/>
            <ac:picMk id="7" creationId="{0AEA3933-1AD2-44A3-B96E-7FB690D59D1A}"/>
          </ac:picMkLst>
        </pc:picChg>
        <pc:picChg chg="add mod">
          <ac:chgData name="Darren Jefford" userId="c015bc4e-a3d8-467f-9aa2-72ac0d7c781f" providerId="ADAL" clId="{8B3226A9-B1B4-4E4F-8517-82282E64B2CC}" dt="2017-05-09T22:06:20.763" v="2584" actId="0"/>
          <ac:picMkLst>
            <pc:docMk/>
            <pc:sldMk cId="1120748855" sldId="1661"/>
            <ac:picMk id="5" creationId="{00784FBE-ADAE-4399-A65D-87F49E02829B}"/>
          </ac:picMkLst>
        </pc:picChg>
      </pc:sldChg>
      <pc:sldChg chg="modSp add">
        <pc:chgData name="Darren Jefford" userId="c015bc4e-a3d8-467f-9aa2-72ac0d7c781f" providerId="ADAL" clId="{8B3226A9-B1B4-4E4F-8517-82282E64B2CC}" dt="2017-05-11T21:23:57.862" v="6196" actId="947"/>
        <pc:sldMkLst>
          <pc:docMk/>
          <pc:sldMk cId="2949850257" sldId="1662"/>
        </pc:sldMkLst>
        <pc:spChg chg="mod">
          <ac:chgData name="Darren Jefford" userId="c015bc4e-a3d8-467f-9aa2-72ac0d7c781f" providerId="ADAL" clId="{8B3226A9-B1B4-4E4F-8517-82282E64B2CC}" dt="2017-05-11T21:23:57.783" v="6180" actId="947"/>
          <ac:spMkLst>
            <pc:docMk/>
            <pc:sldMk cId="2949850257" sldId="1662"/>
            <ac:spMk id="3" creationId="{00000000-0000-0000-0000-000000000000}"/>
          </ac:spMkLst>
        </pc:spChg>
        <pc:spChg chg="mod">
          <ac:chgData name="Darren Jefford" userId="c015bc4e-a3d8-467f-9aa2-72ac0d7c781f" providerId="ADAL" clId="{8B3226A9-B1B4-4E4F-8517-82282E64B2CC}" dt="2017-05-11T21:23:57.862" v="6196" actId="947"/>
          <ac:spMkLst>
            <pc:docMk/>
            <pc:sldMk cId="2949850257" sldId="1662"/>
            <ac:spMk id="4" creationId="{00000000-0000-0000-0000-000000000000}"/>
          </ac:spMkLst>
        </pc:spChg>
      </pc:sldChg>
      <pc:sldChg chg="modSp add">
        <pc:chgData name="Darren Jefford" userId="c015bc4e-a3d8-467f-9aa2-72ac0d7c781f" providerId="ADAL" clId="{8B3226A9-B1B4-4E4F-8517-82282E64B2CC}" dt="2017-05-11T21:24:02.647" v="6622" actId="947"/>
        <pc:sldMkLst>
          <pc:docMk/>
          <pc:sldMk cId="1970410293" sldId="1663"/>
        </pc:sldMkLst>
        <pc:spChg chg="mod">
          <ac:chgData name="Darren Jefford" userId="c015bc4e-a3d8-467f-9aa2-72ac0d7c781f" providerId="ADAL" clId="{8B3226A9-B1B4-4E4F-8517-82282E64B2CC}" dt="2017-05-11T21:24:02.647" v="6622" actId="947"/>
          <ac:spMkLst>
            <pc:docMk/>
            <pc:sldMk cId="1970410293" sldId="1663"/>
            <ac:spMk id="4" creationId="{00000000-0000-0000-0000-000000000000}"/>
          </ac:spMkLst>
        </pc:spChg>
        <pc:spChg chg="mod">
          <ac:chgData name="Darren Jefford" userId="c015bc4e-a3d8-467f-9aa2-72ac0d7c781f" providerId="ADAL" clId="{8B3226A9-B1B4-4E4F-8517-82282E64B2CC}" dt="2017-05-11T21:24:02.505" v="6590" actId="947"/>
          <ac:spMkLst>
            <pc:docMk/>
            <pc:sldMk cId="1970410293" sldId="1663"/>
            <ac:spMk id="3" creationId="{00000000-0000-0000-0000-000000000000}"/>
          </ac:spMkLst>
        </pc:spChg>
      </pc:sldChg>
      <pc:sldChg chg="addSp delSp modSp add del delAnim modAnim">
        <pc:chgData name="Darren Jefford" userId="c015bc4e-a3d8-467f-9aa2-72ac0d7c781f" providerId="ADAL" clId="{8B3226A9-B1B4-4E4F-8517-82282E64B2CC}" dt="2017-05-10T01:22:58.887" v="2847" actId="2696"/>
        <pc:sldMkLst>
          <pc:docMk/>
          <pc:sldMk cId="231178828" sldId="1664"/>
        </pc:sldMkLst>
        <pc:spChg chg="del">
          <ac:chgData name="Darren Jefford" userId="c015bc4e-a3d8-467f-9aa2-72ac0d7c781f" providerId="ADAL" clId="{8B3226A9-B1B4-4E4F-8517-82282E64B2CC}" dt="2017-05-10T01:22:34.170" v="2844" actId="478"/>
          <ac:spMkLst>
            <pc:docMk/>
            <pc:sldMk cId="231178828" sldId="1664"/>
            <ac:spMk id="622" creationId="{AE847601-4F7C-4472-B264-F7FDCBE3A474}"/>
          </ac:spMkLst>
        </pc:spChg>
        <pc:spChg chg="del">
          <ac:chgData name="Darren Jefford" userId="c015bc4e-a3d8-467f-9aa2-72ac0d7c781f" providerId="ADAL" clId="{8B3226A9-B1B4-4E4F-8517-82282E64B2CC}" dt="2017-05-10T01:22:34.170" v="2844" actId="478"/>
          <ac:spMkLst>
            <pc:docMk/>
            <pc:sldMk cId="231178828" sldId="1664"/>
            <ac:spMk id="13" creationId="{A224DBC2-CAF4-4C70-9800-3B1A66E3B984}"/>
          </ac:spMkLst>
        </pc:spChg>
        <pc:spChg chg="del">
          <ac:chgData name="Darren Jefford" userId="c015bc4e-a3d8-467f-9aa2-72ac0d7c781f" providerId="ADAL" clId="{8B3226A9-B1B4-4E4F-8517-82282E64B2CC}" dt="2017-05-10T01:22:34.170" v="2844" actId="478"/>
          <ac:spMkLst>
            <pc:docMk/>
            <pc:sldMk cId="231178828" sldId="1664"/>
            <ac:spMk id="104" creationId="{BB752716-3F16-4927-8D3E-437F187FCA60}"/>
          </ac:spMkLst>
        </pc:spChg>
        <pc:spChg chg="del">
          <ac:chgData name="Darren Jefford" userId="c015bc4e-a3d8-467f-9aa2-72ac0d7c781f" providerId="ADAL" clId="{8B3226A9-B1B4-4E4F-8517-82282E64B2CC}" dt="2017-05-10T01:22:34.170" v="2844" actId="478"/>
          <ac:spMkLst>
            <pc:docMk/>
            <pc:sldMk cId="231178828" sldId="1664"/>
            <ac:spMk id="12" creationId="{20AE2BA1-BF87-4726-BB4C-0A3A6BABBCA3}"/>
          </ac:spMkLst>
        </pc:spChg>
        <pc:spChg chg="del">
          <ac:chgData name="Darren Jefford" userId="c015bc4e-a3d8-467f-9aa2-72ac0d7c781f" providerId="ADAL" clId="{8B3226A9-B1B4-4E4F-8517-82282E64B2CC}" dt="2017-05-10T01:22:34.170" v="2844" actId="478"/>
          <ac:spMkLst>
            <pc:docMk/>
            <pc:sldMk cId="231178828" sldId="1664"/>
            <ac:spMk id="624" creationId="{16A302AE-670A-42B4-BABB-36906AAEF362}"/>
          </ac:spMkLst>
        </pc:spChg>
        <pc:spChg chg="del">
          <ac:chgData name="Darren Jefford" userId="c015bc4e-a3d8-467f-9aa2-72ac0d7c781f" providerId="ADAL" clId="{8B3226A9-B1B4-4E4F-8517-82282E64B2CC}" dt="2017-05-10T01:22:34.170" v="2844" actId="478"/>
          <ac:spMkLst>
            <pc:docMk/>
            <pc:sldMk cId="231178828" sldId="1664"/>
            <ac:spMk id="5" creationId="{3551D4DE-D310-4E06-BADE-77317931C6A8}"/>
          </ac:spMkLst>
        </pc:spChg>
        <pc:spChg chg="del">
          <ac:chgData name="Darren Jefford" userId="c015bc4e-a3d8-467f-9aa2-72ac0d7c781f" providerId="ADAL" clId="{8B3226A9-B1B4-4E4F-8517-82282E64B2CC}" dt="2017-05-10T01:22:34.170" v="2844" actId="478"/>
          <ac:spMkLst>
            <pc:docMk/>
            <pc:sldMk cId="231178828" sldId="1664"/>
            <ac:spMk id="15" creationId="{AB76AA29-2877-4013-9765-1BE2F847EFBD}"/>
          </ac:spMkLst>
        </pc:spChg>
        <pc:spChg chg="add">
          <ac:chgData name="Darren Jefford" userId="c015bc4e-a3d8-467f-9aa2-72ac0d7c781f" providerId="ADAL" clId="{8B3226A9-B1B4-4E4F-8517-82282E64B2CC}" dt="2017-05-10T01:22:39.718" v="2845" actId="0"/>
          <ac:spMkLst>
            <pc:docMk/>
            <pc:sldMk cId="231178828" sldId="1664"/>
            <ac:spMk id="216" creationId="{05205086-F17F-463E-9571-6873FE9A48A8}"/>
          </ac:spMkLst>
        </pc:spChg>
        <pc:spChg chg="add del mod">
          <ac:chgData name="Darren Jefford" userId="c015bc4e-a3d8-467f-9aa2-72ac0d7c781f" providerId="ADAL" clId="{8B3226A9-B1B4-4E4F-8517-82282E64B2CC}" dt="2017-05-10T01:22:44.755" v="2846" actId="478"/>
          <ac:spMkLst>
            <pc:docMk/>
            <pc:sldMk cId="231178828" sldId="1664"/>
            <ac:spMk id="4" creationId="{0F0E663C-2E9C-4BEF-B0FE-3638B810E9E0}"/>
          </ac:spMkLst>
        </pc:spChg>
        <pc:spChg chg="del">
          <ac:chgData name="Darren Jefford" userId="c015bc4e-a3d8-467f-9aa2-72ac0d7c781f" providerId="ADAL" clId="{8B3226A9-B1B4-4E4F-8517-82282E64B2CC}" dt="2017-05-10T01:22:34.170" v="2844" actId="478"/>
          <ac:spMkLst>
            <pc:docMk/>
            <pc:sldMk cId="231178828" sldId="1664"/>
            <ac:spMk id="623" creationId="{0E1042A2-D71F-4287-B7A3-A6874573C360}"/>
          </ac:spMkLst>
        </pc:spChg>
        <pc:spChg chg="del">
          <ac:chgData name="Darren Jefford" userId="c015bc4e-a3d8-467f-9aa2-72ac0d7c781f" providerId="ADAL" clId="{8B3226A9-B1B4-4E4F-8517-82282E64B2CC}" dt="2017-05-10T01:22:34.170" v="2844" actId="478"/>
          <ac:spMkLst>
            <pc:docMk/>
            <pc:sldMk cId="231178828" sldId="1664"/>
            <ac:spMk id="14" creationId="{1A3117E7-1661-4BCF-9320-2E11EF78B9C5}"/>
          </ac:spMkLst>
        </pc:spChg>
        <pc:spChg chg="del">
          <ac:chgData name="Darren Jefford" userId="c015bc4e-a3d8-467f-9aa2-72ac0d7c781f" providerId="ADAL" clId="{8B3226A9-B1B4-4E4F-8517-82282E64B2CC}" dt="2017-05-10T01:22:34.170" v="2844" actId="478"/>
          <ac:spMkLst>
            <pc:docMk/>
            <pc:sldMk cId="231178828" sldId="1664"/>
            <ac:spMk id="111" creationId="{CCD2D443-E773-4935-B651-6A2FA6D5332A}"/>
          </ac:spMkLst>
        </pc:spChg>
        <pc:spChg chg="del">
          <ac:chgData name="Darren Jefford" userId="c015bc4e-a3d8-467f-9aa2-72ac0d7c781f" providerId="ADAL" clId="{8B3226A9-B1B4-4E4F-8517-82282E64B2CC}" dt="2017-05-10T01:22:34.170" v="2844" actId="478"/>
          <ac:spMkLst>
            <pc:docMk/>
            <pc:sldMk cId="231178828" sldId="1664"/>
            <ac:spMk id="110" creationId="{44BA6E20-095F-4935-8EF6-2F32719FD895}"/>
          </ac:spMkLst>
        </pc:spChg>
        <pc:spChg chg="del">
          <ac:chgData name="Darren Jefford" userId="c015bc4e-a3d8-467f-9aa2-72ac0d7c781f" providerId="ADAL" clId="{8B3226A9-B1B4-4E4F-8517-82282E64B2CC}" dt="2017-05-10T01:22:34.170" v="2844" actId="478"/>
          <ac:spMkLst>
            <pc:docMk/>
            <pc:sldMk cId="231178828" sldId="1664"/>
            <ac:spMk id="99" creationId="{12FBA2EB-F4B7-4CA7-9C70-81E10F23D988}"/>
          </ac:spMkLst>
        </pc:spChg>
        <pc:spChg chg="del">
          <ac:chgData name="Darren Jefford" userId="c015bc4e-a3d8-467f-9aa2-72ac0d7c781f" providerId="ADAL" clId="{8B3226A9-B1B4-4E4F-8517-82282E64B2CC}" dt="2017-05-10T01:22:34.170" v="2844" actId="478"/>
          <ac:spMkLst>
            <pc:docMk/>
            <pc:sldMk cId="231178828" sldId="1664"/>
            <ac:spMk id="2" creationId="{00000000-0000-0000-0000-000000000000}"/>
          </ac:spMkLst>
        </pc:spChg>
        <pc:spChg chg="del">
          <ac:chgData name="Darren Jefford" userId="c015bc4e-a3d8-467f-9aa2-72ac0d7c781f" providerId="ADAL" clId="{8B3226A9-B1B4-4E4F-8517-82282E64B2CC}" dt="2017-05-10T01:22:34.170" v="2844" actId="478"/>
          <ac:spMkLst>
            <pc:docMk/>
            <pc:sldMk cId="231178828" sldId="1664"/>
            <ac:spMk id="214" creationId="{16D44CFF-BD9D-4F5B-8E3C-CDACC6CA5CED}"/>
          </ac:spMkLst>
        </pc:spChg>
        <pc:grpChg chg="del">
          <ac:chgData name="Darren Jefford" userId="c015bc4e-a3d8-467f-9aa2-72ac0d7c781f" providerId="ADAL" clId="{8B3226A9-B1B4-4E4F-8517-82282E64B2CC}" dt="2017-05-10T01:22:34.170" v="2844" actId="478"/>
          <ac:grpSpMkLst>
            <pc:docMk/>
            <pc:sldMk cId="231178828" sldId="1664"/>
            <ac:grpSpMk id="618" creationId="{100A2B7A-AF9F-415C-B636-D868BBA4CD04}"/>
          </ac:grpSpMkLst>
        </pc:grpChg>
        <pc:grpChg chg="del">
          <ac:chgData name="Darren Jefford" userId="c015bc4e-a3d8-467f-9aa2-72ac0d7c781f" providerId="ADAL" clId="{8B3226A9-B1B4-4E4F-8517-82282E64B2CC}" dt="2017-05-10T01:22:34.170" v="2844" actId="478"/>
          <ac:grpSpMkLst>
            <pc:docMk/>
            <pc:sldMk cId="231178828" sldId="1664"/>
            <ac:grpSpMk id="573" creationId="{35DFF753-ECF7-4566-925C-35204CCB2FB6}"/>
          </ac:grpSpMkLst>
        </pc:grpChg>
        <pc:grpChg chg="del">
          <ac:chgData name="Darren Jefford" userId="c015bc4e-a3d8-467f-9aa2-72ac0d7c781f" providerId="ADAL" clId="{8B3226A9-B1B4-4E4F-8517-82282E64B2CC}" dt="2017-05-10T01:22:34.170" v="2844" actId="478"/>
          <ac:grpSpMkLst>
            <pc:docMk/>
            <pc:sldMk cId="231178828" sldId="1664"/>
            <ac:grpSpMk id="96" creationId="{708BF256-1E55-4495-B8FA-ACAA793FA52A}"/>
          </ac:grpSpMkLst>
        </pc:grpChg>
        <pc:grpChg chg="add">
          <ac:chgData name="Darren Jefford" userId="c015bc4e-a3d8-467f-9aa2-72ac0d7c781f" providerId="ADAL" clId="{8B3226A9-B1B4-4E4F-8517-82282E64B2CC}" dt="2017-05-10T01:22:39.718" v="2845" actId="0"/>
          <ac:grpSpMkLst>
            <pc:docMk/>
            <pc:sldMk cId="231178828" sldId="1664"/>
            <ac:grpSpMk id="217" creationId="{79EC9754-B138-4660-9FD1-5B352516D9B3}"/>
          </ac:grpSpMkLst>
        </pc:grpChg>
        <pc:grpChg chg="del">
          <ac:chgData name="Darren Jefford" userId="c015bc4e-a3d8-467f-9aa2-72ac0d7c781f" providerId="ADAL" clId="{8B3226A9-B1B4-4E4F-8517-82282E64B2CC}" dt="2017-05-10T01:22:34.170" v="2844" actId="478"/>
          <ac:grpSpMkLst>
            <pc:docMk/>
            <pc:sldMk cId="231178828" sldId="1664"/>
            <ac:grpSpMk id="589" creationId="{EB13A992-9E93-428F-931A-831B44ECECFB}"/>
          </ac:grpSpMkLst>
        </pc:grpChg>
        <pc:grpChg chg="del">
          <ac:chgData name="Darren Jefford" userId="c015bc4e-a3d8-467f-9aa2-72ac0d7c781f" providerId="ADAL" clId="{8B3226A9-B1B4-4E4F-8517-82282E64B2CC}" dt="2017-05-10T01:22:34.170" v="2844" actId="478"/>
          <ac:grpSpMkLst>
            <pc:docMk/>
            <pc:sldMk cId="231178828" sldId="1664"/>
            <ac:grpSpMk id="585" creationId="{764BAFFA-0130-431D-9169-73A1DB98C64F}"/>
          </ac:grpSpMkLst>
        </pc:grpChg>
        <pc:grpChg chg="del">
          <ac:chgData name="Darren Jefford" userId="c015bc4e-a3d8-467f-9aa2-72ac0d7c781f" providerId="ADAL" clId="{8B3226A9-B1B4-4E4F-8517-82282E64B2CC}" dt="2017-05-10T01:22:34.170" v="2844" actId="478"/>
          <ac:grpSpMkLst>
            <pc:docMk/>
            <pc:sldMk cId="231178828" sldId="1664"/>
            <ac:grpSpMk id="98" creationId="{E6DCB4A8-2723-4861-AF3A-909C24D6BC56}"/>
          </ac:grpSpMkLst>
        </pc:grpChg>
        <pc:grpChg chg="del">
          <ac:chgData name="Darren Jefford" userId="c015bc4e-a3d8-467f-9aa2-72ac0d7c781f" providerId="ADAL" clId="{8B3226A9-B1B4-4E4F-8517-82282E64B2CC}" dt="2017-05-10T01:22:34.170" v="2844" actId="478"/>
          <ac:grpSpMkLst>
            <pc:docMk/>
            <pc:sldMk cId="231178828" sldId="1664"/>
            <ac:grpSpMk id="470" creationId="{50AB5B14-A383-4B2E-82E5-1CC00DBF2F68}"/>
          </ac:grpSpMkLst>
        </pc:grpChg>
        <pc:grpChg chg="del">
          <ac:chgData name="Darren Jefford" userId="c015bc4e-a3d8-467f-9aa2-72ac0d7c781f" providerId="ADAL" clId="{8B3226A9-B1B4-4E4F-8517-82282E64B2CC}" dt="2017-05-10T01:22:34.170" v="2844" actId="478"/>
          <ac:grpSpMkLst>
            <pc:docMk/>
            <pc:sldMk cId="231178828" sldId="1664"/>
            <ac:grpSpMk id="594" creationId="{FD4CB3BA-CA48-4DB2-B931-99B354C13967}"/>
          </ac:grpSpMkLst>
        </pc:grpChg>
        <pc:grpChg chg="add">
          <ac:chgData name="Darren Jefford" userId="c015bc4e-a3d8-467f-9aa2-72ac0d7c781f" providerId="ADAL" clId="{8B3226A9-B1B4-4E4F-8517-82282E64B2CC}" dt="2017-05-10T01:22:39.718" v="2845" actId="0"/>
          <ac:grpSpMkLst>
            <pc:docMk/>
            <pc:sldMk cId="231178828" sldId="1664"/>
            <ac:grpSpMk id="648" creationId="{AEF8E2D3-21FB-4998-822E-C898F60843F2}"/>
          </ac:grpSpMkLst>
        </pc:grpChg>
        <pc:grpChg chg="mod">
          <ac:chgData name="Darren Jefford" userId="c015bc4e-a3d8-467f-9aa2-72ac0d7c781f" providerId="ADAL" clId="{8B3226A9-B1B4-4E4F-8517-82282E64B2CC}" dt="2017-05-10T01:22:39.718" v="2845" actId="0"/>
          <ac:grpSpMkLst>
            <pc:docMk/>
            <pc:sldMk cId="231178828" sldId="1664"/>
            <ac:grpSpMk id="430" creationId="{D9C5E2B7-A28E-4FB8-B374-797A5D405C93}"/>
          </ac:grpSpMkLst>
        </pc:grpChg>
        <pc:grpChg chg="add">
          <ac:chgData name="Darren Jefford" userId="c015bc4e-a3d8-467f-9aa2-72ac0d7c781f" providerId="ADAL" clId="{8B3226A9-B1B4-4E4F-8517-82282E64B2CC}" dt="2017-05-10T01:22:39.718" v="2845" actId="0"/>
          <ac:grpSpMkLst>
            <pc:docMk/>
            <pc:sldMk cId="231178828" sldId="1664"/>
            <ac:grpSpMk id="651" creationId="{D6236EAF-849C-4B92-A37F-1913C255F6E5}"/>
          </ac:grpSpMkLst>
        </pc:grpChg>
        <pc:grpChg chg="mod">
          <ac:chgData name="Darren Jefford" userId="c015bc4e-a3d8-467f-9aa2-72ac0d7c781f" providerId="ADAL" clId="{8B3226A9-B1B4-4E4F-8517-82282E64B2CC}" dt="2017-05-10T01:22:39.718" v="2845" actId="0"/>
          <ac:grpSpMkLst>
            <pc:docMk/>
            <pc:sldMk cId="231178828" sldId="1664"/>
            <ac:grpSpMk id="335" creationId="{3445A43C-D23E-4508-BC8A-1164EF91A0EF}"/>
          </ac:grpSpMkLst>
        </pc:grpChg>
        <pc:grpChg chg="mod">
          <ac:chgData name="Darren Jefford" userId="c015bc4e-a3d8-467f-9aa2-72ac0d7c781f" providerId="ADAL" clId="{8B3226A9-B1B4-4E4F-8517-82282E64B2CC}" dt="2017-05-10T01:22:39.718" v="2845" actId="0"/>
          <ac:grpSpMkLst>
            <pc:docMk/>
            <pc:sldMk cId="231178828" sldId="1664"/>
            <ac:grpSpMk id="420" creationId="{19662F72-5907-4631-A1C4-A0D3ACE3D05C}"/>
          </ac:grpSpMkLst>
        </pc:grpChg>
        <pc:grpChg chg="add">
          <ac:chgData name="Darren Jefford" userId="c015bc4e-a3d8-467f-9aa2-72ac0d7c781f" providerId="ADAL" clId="{8B3226A9-B1B4-4E4F-8517-82282E64B2CC}" dt="2017-05-10T01:22:39.718" v="2845" actId="0"/>
          <ac:grpSpMkLst>
            <pc:docMk/>
            <pc:sldMk cId="231178828" sldId="1664"/>
            <ac:grpSpMk id="645" creationId="{167AF889-ED26-4FCE-B421-4BAFD8384295}"/>
          </ac:grpSpMkLst>
        </pc:grpChg>
        <pc:grpChg chg="mod">
          <ac:chgData name="Darren Jefford" userId="c015bc4e-a3d8-467f-9aa2-72ac0d7c781f" providerId="ADAL" clId="{8B3226A9-B1B4-4E4F-8517-82282E64B2CC}" dt="2017-05-10T01:22:39.718" v="2845" actId="0"/>
          <ac:grpSpMkLst>
            <pc:docMk/>
            <pc:sldMk cId="231178828" sldId="1664"/>
            <ac:grpSpMk id="292" creationId="{BF81927C-22F5-4B90-A090-DA878A626D3E}"/>
          </ac:grpSpMkLst>
        </pc:grpChg>
        <pc:grpChg chg="mod">
          <ac:chgData name="Darren Jefford" userId="c015bc4e-a3d8-467f-9aa2-72ac0d7c781f" providerId="ADAL" clId="{8B3226A9-B1B4-4E4F-8517-82282E64B2CC}" dt="2017-05-10T01:22:39.718" v="2845" actId="0"/>
          <ac:grpSpMkLst>
            <pc:docMk/>
            <pc:sldMk cId="231178828" sldId="1664"/>
            <ac:grpSpMk id="291" creationId="{8DE12A65-1E79-43F0-840F-7787944CDF85}"/>
          </ac:grpSpMkLst>
        </pc:grpChg>
        <pc:grpChg chg="del">
          <ac:chgData name="Darren Jefford" userId="c015bc4e-a3d8-467f-9aa2-72ac0d7c781f" providerId="ADAL" clId="{8B3226A9-B1B4-4E4F-8517-82282E64B2CC}" dt="2017-05-10T01:22:34.170" v="2844" actId="478"/>
          <ac:grpSpMkLst>
            <pc:docMk/>
            <pc:sldMk cId="231178828" sldId="1664"/>
            <ac:grpSpMk id="614" creationId="{A06CADBB-EE67-4CDC-B006-E7BCA9AFD5B5}"/>
          </ac:grpSpMkLst>
        </pc:grpChg>
        <pc:grpChg chg="mod">
          <ac:chgData name="Darren Jefford" userId="c015bc4e-a3d8-467f-9aa2-72ac0d7c781f" providerId="ADAL" clId="{8B3226A9-B1B4-4E4F-8517-82282E64B2CC}" dt="2017-05-10T01:22:39.718" v="2845" actId="0"/>
          <ac:grpSpMkLst>
            <pc:docMk/>
            <pc:sldMk cId="231178828" sldId="1664"/>
            <ac:grpSpMk id="280" creationId="{2DDB3442-614F-44BF-8AA0-C86F6E180AFA}"/>
          </ac:grpSpMkLst>
        </pc:grpChg>
        <pc:grpChg chg="mod">
          <ac:chgData name="Darren Jefford" userId="c015bc4e-a3d8-467f-9aa2-72ac0d7c781f" providerId="ADAL" clId="{8B3226A9-B1B4-4E4F-8517-82282E64B2CC}" dt="2017-05-10T01:22:39.718" v="2845" actId="0"/>
          <ac:grpSpMkLst>
            <pc:docMk/>
            <pc:sldMk cId="231178828" sldId="1664"/>
            <ac:grpSpMk id="610" creationId="{3AFE496B-4FC7-4642-8536-3D2274DF9006}"/>
          </ac:grpSpMkLst>
        </pc:grpChg>
        <pc:grpChg chg="add">
          <ac:chgData name="Darren Jefford" userId="c015bc4e-a3d8-467f-9aa2-72ac0d7c781f" providerId="ADAL" clId="{8B3226A9-B1B4-4E4F-8517-82282E64B2CC}" dt="2017-05-10T01:22:39.718" v="2845" actId="0"/>
          <ac:grpSpMkLst>
            <pc:docMk/>
            <pc:sldMk cId="231178828" sldId="1664"/>
            <ac:grpSpMk id="642" creationId="{62C36663-874D-4CC1-BD64-B9D08F93D8D5}"/>
          </ac:grpSpMkLst>
        </pc:grpChg>
        <pc:grpChg chg="mod">
          <ac:chgData name="Darren Jefford" userId="c015bc4e-a3d8-467f-9aa2-72ac0d7c781f" providerId="ADAL" clId="{8B3226A9-B1B4-4E4F-8517-82282E64B2CC}" dt="2017-05-10T01:22:39.718" v="2845" actId="0"/>
          <ac:grpSpMkLst>
            <pc:docMk/>
            <pc:sldMk cId="231178828" sldId="1664"/>
            <ac:grpSpMk id="633" creationId="{57AEEE3D-3C4E-441C-9B19-E10EDFCD1F12}"/>
          </ac:grpSpMkLst>
        </pc:grpChg>
        <pc:grpChg chg="add">
          <ac:chgData name="Darren Jefford" userId="c015bc4e-a3d8-467f-9aa2-72ac0d7c781f" providerId="ADAL" clId="{8B3226A9-B1B4-4E4F-8517-82282E64B2CC}" dt="2017-05-10T01:22:39.718" v="2845" actId="0"/>
          <ac:grpSpMkLst>
            <pc:docMk/>
            <pc:sldMk cId="231178828" sldId="1664"/>
            <ac:grpSpMk id="639" creationId="{F843A0D7-0C9B-40BC-B828-8AD7DB9E63C0}"/>
          </ac:grpSpMkLst>
        </pc:grpChg>
        <pc:grpChg chg="mod">
          <ac:chgData name="Darren Jefford" userId="c015bc4e-a3d8-467f-9aa2-72ac0d7c781f" providerId="ADAL" clId="{8B3226A9-B1B4-4E4F-8517-82282E64B2CC}" dt="2017-05-10T01:22:39.718" v="2845" actId="0"/>
          <ac:grpSpMkLst>
            <pc:docMk/>
            <pc:sldMk cId="231178828" sldId="1664"/>
            <ac:grpSpMk id="279" creationId="{CF0A4857-91C5-4E22-BFE3-82503EB320A0}"/>
          </ac:grpSpMkLst>
        </pc:grpChg>
        <pc:grpChg chg="mod">
          <ac:chgData name="Darren Jefford" userId="c015bc4e-a3d8-467f-9aa2-72ac0d7c781f" providerId="ADAL" clId="{8B3226A9-B1B4-4E4F-8517-82282E64B2CC}" dt="2017-05-10T01:22:39.718" v="2845" actId="0"/>
          <ac:grpSpMkLst>
            <pc:docMk/>
            <pc:sldMk cId="231178828" sldId="1664"/>
            <ac:grpSpMk id="463" creationId="{9C2BEAFD-D7B8-4324-A9F8-4CDE588A2247}"/>
          </ac:grpSpMkLst>
        </pc:grpChg>
        <pc:grpChg chg="mod">
          <ac:chgData name="Darren Jefford" userId="c015bc4e-a3d8-467f-9aa2-72ac0d7c781f" providerId="ADAL" clId="{8B3226A9-B1B4-4E4F-8517-82282E64B2CC}" dt="2017-05-10T01:22:39.718" v="2845" actId="0"/>
          <ac:grpSpMkLst>
            <pc:docMk/>
            <pc:sldMk cId="231178828" sldId="1664"/>
            <ac:grpSpMk id="346" creationId="{7A79C6E7-EB4C-4780-9D26-49B2B6F59A79}"/>
          </ac:grpSpMkLst>
        </pc:grpChg>
        <pc:grpChg chg="mod">
          <ac:chgData name="Darren Jefford" userId="c015bc4e-a3d8-467f-9aa2-72ac0d7c781f" providerId="ADAL" clId="{8B3226A9-B1B4-4E4F-8517-82282E64B2CC}" dt="2017-05-10T01:22:39.718" v="2845" actId="0"/>
          <ac:grpSpMkLst>
            <pc:docMk/>
            <pc:sldMk cId="231178828" sldId="1664"/>
            <ac:grpSpMk id="286" creationId="{D9DF3F79-7FC5-4B55-843E-3614C79901ED}"/>
          </ac:grpSpMkLst>
        </pc:grpChg>
        <pc:grpChg chg="mod">
          <ac:chgData name="Darren Jefford" userId="c015bc4e-a3d8-467f-9aa2-72ac0d7c781f" providerId="ADAL" clId="{8B3226A9-B1B4-4E4F-8517-82282E64B2CC}" dt="2017-05-10T01:22:39.718" v="2845" actId="0"/>
          <ac:grpSpMkLst>
            <pc:docMk/>
            <pc:sldMk cId="231178828" sldId="1664"/>
            <ac:grpSpMk id="343" creationId="{201D0F33-4039-4542-AD9A-845B07938492}"/>
          </ac:grpSpMkLst>
        </pc:grpChg>
        <pc:grpChg chg="mod">
          <ac:chgData name="Darren Jefford" userId="c015bc4e-a3d8-467f-9aa2-72ac0d7c781f" providerId="ADAL" clId="{8B3226A9-B1B4-4E4F-8517-82282E64B2CC}" dt="2017-05-10T01:22:39.718" v="2845" actId="0"/>
          <ac:grpSpMkLst>
            <pc:docMk/>
            <pc:sldMk cId="231178828" sldId="1664"/>
            <ac:grpSpMk id="235" creationId="{50A5253A-E7CA-4F04-B70E-80B59FE05376}"/>
          </ac:grpSpMkLst>
        </pc:grpChg>
        <pc:grpChg chg="add">
          <ac:chgData name="Darren Jefford" userId="c015bc4e-a3d8-467f-9aa2-72ac0d7c781f" providerId="ADAL" clId="{8B3226A9-B1B4-4E4F-8517-82282E64B2CC}" dt="2017-05-10T01:22:39.718" v="2845" actId="0"/>
          <ac:grpSpMkLst>
            <pc:docMk/>
            <pc:sldMk cId="231178828" sldId="1664"/>
            <ac:grpSpMk id="278" creationId="{6CB62B20-B146-4AA5-87DE-8C1D5A214A27}"/>
          </ac:grpSpMkLst>
        </pc:grpChg>
        <pc:grpChg chg="del">
          <ac:chgData name="Darren Jefford" userId="c015bc4e-a3d8-467f-9aa2-72ac0d7c781f" providerId="ADAL" clId="{8B3226A9-B1B4-4E4F-8517-82282E64B2CC}" dt="2017-05-10T01:22:34.170" v="2844" actId="478"/>
          <ac:grpSpMkLst>
            <pc:docMk/>
            <pc:sldMk cId="231178828" sldId="1664"/>
            <ac:grpSpMk id="604" creationId="{78A9E29B-6E2D-4B8F-B9D9-BC832DA08BDF}"/>
          </ac:grpSpMkLst>
        </pc:grpChg>
        <pc:grpChg chg="mod">
          <ac:chgData name="Darren Jefford" userId="c015bc4e-a3d8-467f-9aa2-72ac0d7c781f" providerId="ADAL" clId="{8B3226A9-B1B4-4E4F-8517-82282E64B2CC}" dt="2017-05-10T01:22:39.718" v="2845" actId="0"/>
          <ac:grpSpMkLst>
            <pc:docMk/>
            <pc:sldMk cId="231178828" sldId="1664"/>
            <ac:grpSpMk id="429" creationId="{CADB205B-AEA7-427A-969B-E4C08C2FDDB2}"/>
          </ac:grpSpMkLst>
        </pc:grpChg>
        <pc:grpChg chg="mod">
          <ac:chgData name="Darren Jefford" userId="c015bc4e-a3d8-467f-9aa2-72ac0d7c781f" providerId="ADAL" clId="{8B3226A9-B1B4-4E4F-8517-82282E64B2CC}" dt="2017-05-10T01:22:39.718" v="2845" actId="0"/>
          <ac:grpSpMkLst>
            <pc:docMk/>
            <pc:sldMk cId="231178828" sldId="1664"/>
            <ac:grpSpMk id="462" creationId="{F578F3CE-ADC3-4B88-828D-2A48875C8175}"/>
          </ac:grpSpMkLst>
        </pc:grpChg>
        <pc:picChg chg="del">
          <ac:chgData name="Darren Jefford" userId="c015bc4e-a3d8-467f-9aa2-72ac0d7c781f" providerId="ADAL" clId="{8B3226A9-B1B4-4E4F-8517-82282E64B2CC}" dt="2017-05-10T01:22:34.170" v="2844" actId="478"/>
          <ac:picMkLst>
            <pc:docMk/>
            <pc:sldMk cId="231178828" sldId="1664"/>
            <ac:picMk id="108" creationId="{BD805836-A295-48F6-9EA7-A0AEC91B1EAA}"/>
          </ac:picMkLst>
        </pc:picChg>
      </pc:sldChg>
      <pc:sldChg chg="addSp modSp add">
        <pc:chgData name="Darren Jefford" userId="c015bc4e-a3d8-467f-9aa2-72ac0d7c781f" providerId="ADAL" clId="{8B3226A9-B1B4-4E4F-8517-82282E64B2CC}" dt="2017-05-11T21:24:08.565" v="7784" actId="947"/>
        <pc:sldMkLst>
          <pc:docMk/>
          <pc:sldMk cId="957797312" sldId="1664"/>
        </pc:sldMkLst>
        <pc:spChg chg="mod">
          <ac:chgData name="Darren Jefford" userId="c015bc4e-a3d8-467f-9aa2-72ac0d7c781f" providerId="ADAL" clId="{8B3226A9-B1B4-4E4F-8517-82282E64B2CC}" dt="2017-05-11T21:24:07.331" v="7516" actId="947"/>
          <ac:spMkLst>
            <pc:docMk/>
            <pc:sldMk cId="957797312" sldId="1664"/>
            <ac:spMk id="17" creationId="{96F29008-C5EB-46C4-865D-156266E3C228}"/>
          </ac:spMkLst>
        </pc:spChg>
        <pc:spChg chg="mod">
          <ac:chgData name="Darren Jefford" userId="c015bc4e-a3d8-467f-9aa2-72ac0d7c781f" providerId="ADAL" clId="{8B3226A9-B1B4-4E4F-8517-82282E64B2CC}" dt="2017-05-11T21:24:08.565" v="7784" actId="947"/>
          <ac:spMkLst>
            <pc:docMk/>
            <pc:sldMk cId="957797312" sldId="1664"/>
            <ac:spMk id="42" creationId="{89BC0902-73F7-475F-887A-7943219094B1}"/>
          </ac:spMkLst>
        </pc:spChg>
        <pc:spChg chg="mod">
          <ac:chgData name="Darren Jefford" userId="c015bc4e-a3d8-467f-9aa2-72ac0d7c781f" providerId="ADAL" clId="{8B3226A9-B1B4-4E4F-8517-82282E64B2CC}" dt="2017-05-11T21:24:08.053" v="7676" actId="947"/>
          <ac:spMkLst>
            <pc:docMk/>
            <pc:sldMk cId="957797312" sldId="1664"/>
            <ac:spMk id="35" creationId="{F346CC6D-4EBD-410A-84B3-9B3BC2A734C8}"/>
          </ac:spMkLst>
        </pc:spChg>
        <pc:spChg chg="mod">
          <ac:chgData name="Darren Jefford" userId="c015bc4e-a3d8-467f-9aa2-72ac0d7c781f" providerId="ADAL" clId="{8B3226A9-B1B4-4E4F-8517-82282E64B2CC}" dt="2017-05-10T01:49:41.974" v="3124" actId="14100"/>
          <ac:spMkLst>
            <pc:docMk/>
            <pc:sldMk cId="957797312" sldId="1664"/>
            <ac:spMk id="30" creationId="{A4867604-8AE7-42E4-AF35-ECCAB83BD26D}"/>
          </ac:spMkLst>
        </pc:spChg>
        <pc:spChg chg="mod">
          <ac:chgData name="Darren Jefford" userId="c015bc4e-a3d8-467f-9aa2-72ac0d7c781f" providerId="ADAL" clId="{8B3226A9-B1B4-4E4F-8517-82282E64B2CC}" dt="2017-05-11T21:24:07.486" v="7550" actId="947"/>
          <ac:spMkLst>
            <pc:docMk/>
            <pc:sldMk cId="957797312" sldId="1664"/>
            <ac:spMk id="20" creationId="{3EAF6F5F-8B45-4529-9986-0A3B6E6A70C1}"/>
          </ac:spMkLst>
        </pc:spChg>
        <pc:spChg chg="mod">
          <ac:chgData name="Darren Jefford" userId="c015bc4e-a3d8-467f-9aa2-72ac0d7c781f" providerId="ADAL" clId="{8B3226A9-B1B4-4E4F-8517-82282E64B2CC}" dt="2017-05-11T21:24:07.255" v="7498" actId="947"/>
          <ac:spMkLst>
            <pc:docMk/>
            <pc:sldMk cId="957797312" sldId="1664"/>
            <ac:spMk id="22" creationId="{DD56BECC-4E31-43AF-8889-C898338C6709}"/>
          </ac:spMkLst>
        </pc:spChg>
        <pc:spChg chg="add mod">
          <ac:chgData name="Darren Jefford" userId="c015bc4e-a3d8-467f-9aa2-72ac0d7c781f" providerId="ADAL" clId="{8B3226A9-B1B4-4E4F-8517-82282E64B2CC}" dt="2017-05-10T01:50:22.353" v="3132" actId="1076"/>
          <ac:spMkLst>
            <pc:docMk/>
            <pc:sldMk cId="957797312" sldId="1664"/>
            <ac:spMk id="24" creationId="{CF995D27-9CE3-42E9-980D-3AB0D08C7761}"/>
          </ac:spMkLst>
        </pc:spChg>
        <pc:spChg chg="mod">
          <ac:chgData name="Darren Jefford" userId="c015bc4e-a3d8-467f-9aa2-72ac0d7c781f" providerId="ADAL" clId="{8B3226A9-B1B4-4E4F-8517-82282E64B2CC}" dt="2017-05-10T01:49:47.960" v="3125" actId="14100"/>
          <ac:spMkLst>
            <pc:docMk/>
            <pc:sldMk cId="957797312" sldId="1664"/>
            <ac:spMk id="37" creationId="{9580E454-33AC-40B7-BBFD-0A7B33970D82}"/>
          </ac:spMkLst>
        </pc:spChg>
        <pc:spChg chg="add mod">
          <ac:chgData name="Darren Jefford" userId="c015bc4e-a3d8-467f-9aa2-72ac0d7c781f" providerId="ADAL" clId="{8B3226A9-B1B4-4E4F-8517-82282E64B2CC}" dt="2017-05-10T01:50:27.076" v="3134" actId="1076"/>
          <ac:spMkLst>
            <pc:docMk/>
            <pc:sldMk cId="957797312" sldId="1664"/>
            <ac:spMk id="25" creationId="{A080660D-518A-497E-97D8-6EDB873822E9}"/>
          </ac:spMkLst>
        </pc:spChg>
        <pc:spChg chg="mod">
          <ac:chgData name="Darren Jefford" userId="c015bc4e-a3d8-467f-9aa2-72ac0d7c781f" providerId="ADAL" clId="{8B3226A9-B1B4-4E4F-8517-82282E64B2CC}" dt="2017-05-11T21:24:07.411" v="7532" actId="947"/>
          <ac:spMkLst>
            <pc:docMk/>
            <pc:sldMk cId="957797312" sldId="1664"/>
            <ac:spMk id="16" creationId="{735AD1E8-4D2A-421A-8B14-D594354FD7B9}"/>
          </ac:spMkLst>
        </pc:spChg>
        <pc:spChg chg="mod">
          <ac:chgData name="Darren Jefford" userId="c015bc4e-a3d8-467f-9aa2-72ac0d7c781f" providerId="ADAL" clId="{8B3226A9-B1B4-4E4F-8517-82282E64B2CC}" dt="2017-05-11T21:24:07.567" v="7568" actId="947"/>
          <ac:spMkLst>
            <pc:docMk/>
            <pc:sldMk cId="957797312" sldId="1664"/>
            <ac:spMk id="31" creationId="{6840F013-E109-449D-87B7-4E554CE4E54C}"/>
          </ac:spMkLst>
        </pc:spChg>
        <pc:spChg chg="add mod">
          <ac:chgData name="Darren Jefford" userId="c015bc4e-a3d8-467f-9aa2-72ac0d7c781f" providerId="ADAL" clId="{8B3226A9-B1B4-4E4F-8517-82282E64B2CC}" dt="2017-05-10T01:50:14.532" v="3130" actId="1076"/>
          <ac:spMkLst>
            <pc:docMk/>
            <pc:sldMk cId="957797312" sldId="1664"/>
            <ac:spMk id="23" creationId="{9C427AA7-15B9-4A9E-A533-20F7BB1A887A}"/>
          </ac:spMkLst>
        </pc:spChg>
        <pc:spChg chg="add mod">
          <ac:chgData name="Darren Jefford" userId="c015bc4e-a3d8-467f-9aa2-72ac0d7c781f" providerId="ADAL" clId="{8B3226A9-B1B4-4E4F-8517-82282E64B2CC}" dt="2017-05-10T01:50:06.066" v="3128" actId="1076"/>
          <ac:spMkLst>
            <pc:docMk/>
            <pc:sldMk cId="957797312" sldId="1664"/>
            <ac:spMk id="21" creationId="{91FE6042-35D9-4E62-8B7A-8AE0DB8CE3DB}"/>
          </ac:spMkLst>
        </pc:spChg>
      </pc:sldChg>
      <pc:sldChg chg="addSp add del">
        <pc:chgData name="Darren Jefford" userId="c015bc4e-a3d8-467f-9aa2-72ac0d7c781f" providerId="ADAL" clId="{8B3226A9-B1B4-4E4F-8517-82282E64B2CC}" dt="2017-05-10T01:45:10.525" v="3008" actId="2696"/>
        <pc:sldMkLst>
          <pc:docMk/>
          <pc:sldMk cId="4239177479" sldId="1665"/>
        </pc:sldMkLst>
        <pc:spChg chg="add">
          <ac:chgData name="Darren Jefford" userId="c015bc4e-a3d8-467f-9aa2-72ac0d7c781f" providerId="ADAL" clId="{8B3226A9-B1B4-4E4F-8517-82282E64B2CC}" dt="2017-05-10T01:43:35.733" v="2989" actId="0"/>
          <ac:spMkLst>
            <pc:docMk/>
            <pc:sldMk cId="4239177479" sldId="1665"/>
            <ac:spMk id="16" creationId="{AEE9904B-FF2E-4D0F-9D52-06C77CCC5316}"/>
          </ac:spMkLst>
        </pc:spChg>
      </pc:sldChg>
      <pc:sldChg chg="delSp modSp add del">
        <pc:chgData name="Darren Jefford" userId="c015bc4e-a3d8-467f-9aa2-72ac0d7c781f" providerId="ADAL" clId="{8B3226A9-B1B4-4E4F-8517-82282E64B2CC}" dt="2017-05-10T01:47:11.638" v="3019" actId="2696"/>
        <pc:sldMkLst>
          <pc:docMk/>
          <pc:sldMk cId="2561952621" sldId="1666"/>
        </pc:sldMkLst>
        <pc:spChg chg="del mod">
          <ac:chgData name="Darren Jefford" userId="c015bc4e-a3d8-467f-9aa2-72ac0d7c781f" providerId="ADAL" clId="{8B3226A9-B1B4-4E4F-8517-82282E64B2CC}" dt="2017-05-10T01:46:31.472" v="3014" actId="478"/>
          <ac:spMkLst>
            <pc:docMk/>
            <pc:sldMk cId="2561952621" sldId="1666"/>
            <ac:spMk id="85" creationId="{00000000-0000-0000-0000-000000000000}"/>
          </ac:spMkLst>
        </pc:spChg>
      </pc:sldChg>
      <pc:sldChg chg="addSp delSp modSp add delAnim modAnim">
        <pc:chgData name="Darren Jefford" userId="c015bc4e-a3d8-467f-9aa2-72ac0d7c781f" providerId="ADAL" clId="{8B3226A9-B1B4-4E4F-8517-82282E64B2CC}" dt="2017-05-11T21:24:06.848" v="7414" actId="947"/>
        <pc:sldMkLst>
          <pc:docMk/>
          <pc:sldMk cId="947545488" sldId="1667"/>
        </pc:sldMkLst>
        <pc:spChg chg="del">
          <ac:chgData name="Darren Jefford" userId="c015bc4e-a3d8-467f-9aa2-72ac0d7c781f" providerId="ADAL" clId="{8B3226A9-B1B4-4E4F-8517-82282E64B2CC}" dt="2017-05-10T01:42:34.849" v="2967" actId="478"/>
          <ac:spMkLst>
            <pc:docMk/>
            <pc:sldMk cId="947545488" sldId="1667"/>
            <ac:spMk id="34" creationId="{DAB36FC2-47B6-4877-A31F-17A3C7B73B9C}"/>
          </ac:spMkLst>
        </pc:spChg>
        <pc:spChg chg="mod">
          <ac:chgData name="Darren Jefford" userId="c015bc4e-a3d8-467f-9aa2-72ac0d7c781f" providerId="ADAL" clId="{8B3226A9-B1B4-4E4F-8517-82282E64B2CC}" dt="2017-05-10T01:44:07.256" v="2993" actId="108"/>
          <ac:spMkLst>
            <pc:docMk/>
            <pc:sldMk cId="947545488" sldId="1667"/>
            <ac:spMk id="63" creationId="{003862B7-2AC1-45C3-A64E-CC082EC3247F}"/>
          </ac:spMkLst>
        </pc:spChg>
        <pc:spChg chg="del">
          <ac:chgData name="Darren Jefford" userId="c015bc4e-a3d8-467f-9aa2-72ac0d7c781f" providerId="ADAL" clId="{8B3226A9-B1B4-4E4F-8517-82282E64B2CC}" dt="2017-05-10T01:42:34.849" v="2967" actId="478"/>
          <ac:spMkLst>
            <pc:docMk/>
            <pc:sldMk cId="947545488" sldId="1667"/>
            <ac:spMk id="41" creationId="{C6DFCE39-28F6-470B-A653-612CD4037702}"/>
          </ac:spMkLst>
        </pc:spChg>
        <pc:spChg chg="del">
          <ac:chgData name="Darren Jefford" userId="c015bc4e-a3d8-467f-9aa2-72ac0d7c781f" providerId="ADAL" clId="{8B3226A9-B1B4-4E4F-8517-82282E64B2CC}" dt="2017-05-10T01:42:34.849" v="2967" actId="478"/>
          <ac:spMkLst>
            <pc:docMk/>
            <pc:sldMk cId="947545488" sldId="1667"/>
            <ac:spMk id="33" creationId="{35D4E56E-4BE8-4B6F-BC01-B2B5B9CF2710}"/>
          </ac:spMkLst>
        </pc:spChg>
        <pc:spChg chg="del">
          <ac:chgData name="Darren Jefford" userId="c015bc4e-a3d8-467f-9aa2-72ac0d7c781f" providerId="ADAL" clId="{8B3226A9-B1B4-4E4F-8517-82282E64B2CC}" dt="2017-05-10T01:42:34.849" v="2967" actId="478"/>
          <ac:spMkLst>
            <pc:docMk/>
            <pc:sldMk cId="947545488" sldId="1667"/>
            <ac:spMk id="22" creationId="{DD56BECC-4E31-43AF-8889-C898338C6709}"/>
          </ac:spMkLst>
        </pc:spChg>
        <pc:spChg chg="del mod">
          <ac:chgData name="Darren Jefford" userId="c015bc4e-a3d8-467f-9aa2-72ac0d7c781f" providerId="ADAL" clId="{8B3226A9-B1B4-4E4F-8517-82282E64B2CC}" dt="2017-05-10T01:42:39.110" v="2969" actId="478"/>
          <ac:spMkLst>
            <pc:docMk/>
            <pc:sldMk cId="947545488" sldId="1667"/>
            <ac:spMk id="42" creationId="{89BC0902-73F7-475F-887A-7943219094B1}"/>
          </ac:spMkLst>
        </pc:spChg>
        <pc:spChg chg="del">
          <ac:chgData name="Darren Jefford" userId="c015bc4e-a3d8-467f-9aa2-72ac0d7c781f" providerId="ADAL" clId="{8B3226A9-B1B4-4E4F-8517-82282E64B2CC}" dt="2017-05-10T01:42:34.849" v="2967" actId="478"/>
          <ac:spMkLst>
            <pc:docMk/>
            <pc:sldMk cId="947545488" sldId="1667"/>
            <ac:spMk id="36" creationId="{3345FD06-D2E6-4B4C-BDB1-F2F6F011AC44}"/>
          </ac:spMkLst>
        </pc:spChg>
        <pc:spChg chg="del">
          <ac:chgData name="Darren Jefford" userId="c015bc4e-a3d8-467f-9aa2-72ac0d7c781f" providerId="ADAL" clId="{8B3226A9-B1B4-4E4F-8517-82282E64B2CC}" dt="2017-05-10T01:42:34.849" v="2967" actId="478"/>
          <ac:spMkLst>
            <pc:docMk/>
            <pc:sldMk cId="947545488" sldId="1667"/>
            <ac:spMk id="40" creationId="{108CC3D5-D409-42C5-A4C8-96F9D75672A2}"/>
          </ac:spMkLst>
        </pc:spChg>
        <pc:spChg chg="mod">
          <ac:chgData name="Darren Jefford" userId="c015bc4e-a3d8-467f-9aa2-72ac0d7c781f" providerId="ADAL" clId="{8B3226A9-B1B4-4E4F-8517-82282E64B2CC}" dt="2017-05-10T01:44:52.596" v="3006" actId="0"/>
          <ac:spMkLst>
            <pc:docMk/>
            <pc:sldMk cId="947545488" sldId="1667"/>
            <ac:spMk id="64" creationId="{A20AA868-EF3F-40B2-B5D3-D102D66C66FD}"/>
          </ac:spMkLst>
        </pc:spChg>
        <pc:spChg chg="del">
          <ac:chgData name="Darren Jefford" userId="c015bc4e-a3d8-467f-9aa2-72ac0d7c781f" providerId="ADAL" clId="{8B3226A9-B1B4-4E4F-8517-82282E64B2CC}" dt="2017-05-10T01:42:34.849" v="2967" actId="478"/>
          <ac:spMkLst>
            <pc:docMk/>
            <pc:sldMk cId="947545488" sldId="1667"/>
            <ac:spMk id="30" creationId="{A4867604-8AE7-42E4-AF35-ECCAB83BD26D}"/>
          </ac:spMkLst>
        </pc:spChg>
        <pc:spChg chg="mod">
          <ac:chgData name="Darren Jefford" userId="c015bc4e-a3d8-467f-9aa2-72ac0d7c781f" providerId="ADAL" clId="{8B3226A9-B1B4-4E4F-8517-82282E64B2CC}" dt="2017-05-10T01:43:51.668" v="2991" actId="0"/>
          <ac:spMkLst>
            <pc:docMk/>
            <pc:sldMk cId="947545488" sldId="1667"/>
            <ac:spMk id="57" creationId="{624FC994-EEAE-483D-910C-2BFB2E670F93}"/>
          </ac:spMkLst>
        </pc:spChg>
        <pc:spChg chg="del mod">
          <ac:chgData name="Darren Jefford" userId="c015bc4e-a3d8-467f-9aa2-72ac0d7c781f" providerId="ADAL" clId="{8B3226A9-B1B4-4E4F-8517-82282E64B2CC}" dt="2017-05-10T01:42:20.485" v="2966" actId="478"/>
          <ac:spMkLst>
            <pc:docMk/>
            <pc:sldMk cId="947545488" sldId="1667"/>
            <ac:spMk id="20" creationId="{3EAF6F5F-8B45-4529-9986-0A3B6E6A70C1}"/>
          </ac:spMkLst>
        </pc:spChg>
        <pc:spChg chg="mod">
          <ac:chgData name="Darren Jefford" userId="c015bc4e-a3d8-467f-9aa2-72ac0d7c781f" providerId="ADAL" clId="{8B3226A9-B1B4-4E4F-8517-82282E64B2CC}" dt="2017-05-11T21:24:06.769" v="7396" actId="947"/>
          <ac:spMkLst>
            <pc:docMk/>
            <pc:sldMk cId="947545488" sldId="1667"/>
            <ac:spMk id="16" creationId="{735AD1E8-4D2A-421A-8B14-D594354FD7B9}"/>
          </ac:spMkLst>
        </pc:spChg>
        <pc:spChg chg="mod">
          <ac:chgData name="Darren Jefford" userId="c015bc4e-a3d8-467f-9aa2-72ac0d7c781f" providerId="ADAL" clId="{8B3226A9-B1B4-4E4F-8517-82282E64B2CC}" dt="2017-05-10T01:44:39.614" v="3001" actId="13926"/>
          <ac:spMkLst>
            <pc:docMk/>
            <pc:sldMk cId="947545488" sldId="1667"/>
            <ac:spMk id="61" creationId="{D49EEFCE-9DD0-4C78-ADB0-FBAF1EAF6244}"/>
          </ac:spMkLst>
        </pc:spChg>
        <pc:spChg chg="mod">
          <ac:chgData name="Darren Jefford" userId="c015bc4e-a3d8-467f-9aa2-72ac0d7c781f" providerId="ADAL" clId="{8B3226A9-B1B4-4E4F-8517-82282E64B2CC}" dt="2017-05-10T01:44:01.944" v="2992" actId="108"/>
          <ac:spMkLst>
            <pc:docMk/>
            <pc:sldMk cId="947545488" sldId="1667"/>
            <ac:spMk id="60" creationId="{F1C4C59B-AB06-4FDD-A56A-ED4389244B6F}"/>
          </ac:spMkLst>
        </pc:spChg>
        <pc:spChg chg="add del">
          <ac:chgData name="Darren Jefford" userId="c015bc4e-a3d8-467f-9aa2-72ac0d7c781f" providerId="ADAL" clId="{8B3226A9-B1B4-4E4F-8517-82282E64B2CC}" dt="2017-05-10T01:42:46.149" v="2984" actId="0"/>
          <ac:spMkLst>
            <pc:docMk/>
            <pc:sldMk cId="947545488" sldId="1667"/>
            <ac:spMk id="21" creationId="{F95A3C99-8E21-4F17-976C-024D06640DA4}"/>
          </ac:spMkLst>
        </pc:spChg>
        <pc:spChg chg="del mod">
          <ac:chgData name="Darren Jefford" userId="c015bc4e-a3d8-467f-9aa2-72ac0d7c781f" providerId="ADAL" clId="{8B3226A9-B1B4-4E4F-8517-82282E64B2CC}" dt="2017-05-10T01:42:58.770" v="2987" actId="478"/>
          <ac:spMkLst>
            <pc:docMk/>
            <pc:sldMk cId="947545488" sldId="1667"/>
            <ac:spMk id="31" creationId="{6840F013-E109-449D-87B7-4E554CE4E54C}"/>
          </ac:spMkLst>
        </pc:spChg>
        <pc:spChg chg="del mod">
          <ac:chgData name="Darren Jefford" userId="c015bc4e-a3d8-467f-9aa2-72ac0d7c781f" providerId="ADAL" clId="{8B3226A9-B1B4-4E4F-8517-82282E64B2CC}" dt="2017-05-10T01:42:58.770" v="2987" actId="478"/>
          <ac:spMkLst>
            <pc:docMk/>
            <pc:sldMk cId="947545488" sldId="1667"/>
            <ac:spMk id="17" creationId="{96F29008-C5EB-46C4-865D-156266E3C228}"/>
          </ac:spMkLst>
        </pc:spChg>
        <pc:spChg chg="del">
          <ac:chgData name="Darren Jefford" userId="c015bc4e-a3d8-467f-9aa2-72ac0d7c781f" providerId="ADAL" clId="{8B3226A9-B1B4-4E4F-8517-82282E64B2CC}" dt="2017-05-10T01:42:34.849" v="2967" actId="478"/>
          <ac:spMkLst>
            <pc:docMk/>
            <pc:sldMk cId="947545488" sldId="1667"/>
            <ac:spMk id="43" creationId="{35E82842-5B2E-4D7D-A625-610AAFD72166}"/>
          </ac:spMkLst>
        </pc:spChg>
        <pc:spChg chg="del">
          <ac:chgData name="Darren Jefford" userId="c015bc4e-a3d8-467f-9aa2-72ac0d7c781f" providerId="ADAL" clId="{8B3226A9-B1B4-4E4F-8517-82282E64B2CC}" dt="2017-05-10T01:42:34.849" v="2967" actId="478"/>
          <ac:spMkLst>
            <pc:docMk/>
            <pc:sldMk cId="947545488" sldId="1667"/>
            <ac:spMk id="39" creationId="{A9AB0928-1528-4BC5-9D47-BF7B5D13E0C5}"/>
          </ac:spMkLst>
        </pc:spChg>
        <pc:spChg chg="add del">
          <ac:chgData name="Darren Jefford" userId="c015bc4e-a3d8-467f-9aa2-72ac0d7c781f" providerId="ADAL" clId="{8B3226A9-B1B4-4E4F-8517-82282E64B2CC}" dt="2017-05-10T01:42:56.902" v="2986" actId="0"/>
          <ac:spMkLst>
            <pc:docMk/>
            <pc:sldMk cId="947545488" sldId="1667"/>
            <ac:spMk id="45" creationId="{C57CA344-606E-4525-B145-EB47DFA1C9DE}"/>
          </ac:spMkLst>
        </pc:spChg>
        <pc:spChg chg="del">
          <ac:chgData name="Darren Jefford" userId="c015bc4e-a3d8-467f-9aa2-72ac0d7c781f" providerId="ADAL" clId="{8B3226A9-B1B4-4E4F-8517-82282E64B2CC}" dt="2017-05-10T01:42:34.849" v="2967" actId="478"/>
          <ac:spMkLst>
            <pc:docMk/>
            <pc:sldMk cId="947545488" sldId="1667"/>
            <ac:spMk id="35" creationId="{F346CC6D-4EBD-410A-84B3-9B3BC2A734C8}"/>
          </ac:spMkLst>
        </pc:spChg>
        <pc:spChg chg="mod">
          <ac:chgData name="Darren Jefford" userId="c015bc4e-a3d8-467f-9aa2-72ac0d7c781f" providerId="ADAL" clId="{8B3226A9-B1B4-4E4F-8517-82282E64B2CC}" dt="2017-05-10T01:44:35.413" v="2999" actId="13926"/>
          <ac:spMkLst>
            <pc:docMk/>
            <pc:sldMk cId="947545488" sldId="1667"/>
            <ac:spMk id="58" creationId="{78F74D40-8895-4FBB-A41D-A13447EED74B}"/>
          </ac:spMkLst>
        </pc:spChg>
        <pc:spChg chg="add mod">
          <ac:chgData name="Darren Jefford" userId="c015bc4e-a3d8-467f-9aa2-72ac0d7c781f" providerId="ADAL" clId="{8B3226A9-B1B4-4E4F-8517-82282E64B2CC}" dt="2017-05-11T21:24:06.848" v="7414" actId="947"/>
          <ac:spMkLst>
            <pc:docMk/>
            <pc:sldMk cId="947545488" sldId="1667"/>
            <ac:spMk id="55" creationId="{3FB94BD2-A9E5-4652-87CB-C3569783C936}"/>
          </ac:spMkLst>
        </pc:spChg>
        <pc:spChg chg="del">
          <ac:chgData name="Darren Jefford" userId="c015bc4e-a3d8-467f-9aa2-72ac0d7c781f" providerId="ADAL" clId="{8B3226A9-B1B4-4E4F-8517-82282E64B2CC}" dt="2017-05-10T01:42:34.849" v="2967" actId="478"/>
          <ac:spMkLst>
            <pc:docMk/>
            <pc:sldMk cId="947545488" sldId="1667"/>
            <ac:spMk id="37" creationId="{9580E454-33AC-40B7-BBFD-0A7B33970D82}"/>
          </ac:spMkLst>
        </pc:spChg>
        <pc:spChg chg="add del">
          <ac:chgData name="Darren Jefford" userId="c015bc4e-a3d8-467f-9aa2-72ac0d7c781f" providerId="ADAL" clId="{8B3226A9-B1B4-4E4F-8517-82282E64B2CC}" dt="2017-05-10T01:44:24.079" v="2997" actId="478"/>
          <ac:spMkLst>
            <pc:docMk/>
            <pc:sldMk cId="947545488" sldId="1667"/>
            <ac:spMk id="65" creationId="{2AB9AFB2-919B-4A8C-87EE-538C649A7C04}"/>
          </ac:spMkLst>
        </pc:spChg>
        <pc:spChg chg="del">
          <ac:chgData name="Darren Jefford" userId="c015bc4e-a3d8-467f-9aa2-72ac0d7c781f" providerId="ADAL" clId="{8B3226A9-B1B4-4E4F-8517-82282E64B2CC}" dt="2017-05-10T01:42:34.849" v="2967" actId="478"/>
          <ac:spMkLst>
            <pc:docMk/>
            <pc:sldMk cId="947545488" sldId="1667"/>
            <ac:spMk id="32" creationId="{F287749B-4041-4A25-B23F-9A3AC8A42D54}"/>
          </ac:spMkLst>
        </pc:spChg>
        <pc:grpChg chg="add del">
          <ac:chgData name="Darren Jefford" userId="c015bc4e-a3d8-467f-9aa2-72ac0d7c781f" providerId="ADAL" clId="{8B3226A9-B1B4-4E4F-8517-82282E64B2CC}" dt="2017-05-10T01:42:46.149" v="2984" actId="0"/>
          <ac:grpSpMkLst>
            <pc:docMk/>
            <pc:sldMk cId="947545488" sldId="1667"/>
            <ac:grpSpMk id="29" creationId="{1F851C7A-387F-4AF9-80C4-14F521D4C580}"/>
          </ac:grpSpMkLst>
        </pc:grpChg>
        <pc:grpChg chg="add">
          <ac:chgData name="Darren Jefford" userId="c015bc4e-a3d8-467f-9aa2-72ac0d7c781f" providerId="ADAL" clId="{8B3226A9-B1B4-4E4F-8517-82282E64B2CC}" dt="2017-05-10T01:43:00.672" v="2988" actId="0"/>
          <ac:grpSpMkLst>
            <pc:docMk/>
            <pc:sldMk cId="947545488" sldId="1667"/>
            <ac:grpSpMk id="62" creationId="{24EA2451-C4D2-44E3-A1F9-38B4B581D424}"/>
          </ac:grpSpMkLst>
        </pc:grpChg>
        <pc:grpChg chg="add del">
          <ac:chgData name="Darren Jefford" userId="c015bc4e-a3d8-467f-9aa2-72ac0d7c781f" providerId="ADAL" clId="{8B3226A9-B1B4-4E4F-8517-82282E64B2CC}" dt="2017-05-10T01:42:46.149" v="2984" actId="0"/>
          <ac:grpSpMkLst>
            <pc:docMk/>
            <pc:sldMk cId="947545488" sldId="1667"/>
            <ac:grpSpMk id="23" creationId="{64B5574F-5D47-44D0-B69E-E486ACCEBEFE}"/>
          </ac:grpSpMkLst>
        </pc:grpChg>
        <pc:grpChg chg="add">
          <ac:chgData name="Darren Jefford" userId="c015bc4e-a3d8-467f-9aa2-72ac0d7c781f" providerId="ADAL" clId="{8B3226A9-B1B4-4E4F-8517-82282E64B2CC}" dt="2017-05-10T01:43:00.672" v="2988" actId="0"/>
          <ac:grpSpMkLst>
            <pc:docMk/>
            <pc:sldMk cId="947545488" sldId="1667"/>
            <ac:grpSpMk id="59" creationId="{6BD48EF1-7381-4865-A3C2-9D0A2C7560C2}"/>
          </ac:grpSpMkLst>
        </pc:grpChg>
        <pc:grpChg chg="add del">
          <ac:chgData name="Darren Jefford" userId="c015bc4e-a3d8-467f-9aa2-72ac0d7c781f" providerId="ADAL" clId="{8B3226A9-B1B4-4E4F-8517-82282E64B2CC}" dt="2017-05-10T01:42:56.902" v="2986" actId="0"/>
          <ac:grpSpMkLst>
            <pc:docMk/>
            <pc:sldMk cId="947545488" sldId="1667"/>
            <ac:grpSpMk id="52" creationId="{19988B1C-2CD7-43FF-BFF6-B16C11B1CA85}"/>
          </ac:grpSpMkLst>
        </pc:grpChg>
        <pc:grpChg chg="add del">
          <ac:chgData name="Darren Jefford" userId="c015bc4e-a3d8-467f-9aa2-72ac0d7c781f" providerId="ADAL" clId="{8B3226A9-B1B4-4E4F-8517-82282E64B2CC}" dt="2017-05-10T01:42:56.902" v="2986" actId="0"/>
          <ac:grpSpMkLst>
            <pc:docMk/>
            <pc:sldMk cId="947545488" sldId="1667"/>
            <ac:grpSpMk id="46" creationId="{1C3A8B38-BD38-4B6F-8D39-99909CA0C17C}"/>
          </ac:grpSpMkLst>
        </pc:grpChg>
        <pc:grpChg chg="add del">
          <ac:chgData name="Darren Jefford" userId="c015bc4e-a3d8-467f-9aa2-72ac0d7c781f" providerId="ADAL" clId="{8B3226A9-B1B4-4E4F-8517-82282E64B2CC}" dt="2017-05-10T01:42:56.902" v="2986" actId="0"/>
          <ac:grpSpMkLst>
            <pc:docMk/>
            <pc:sldMk cId="947545488" sldId="1667"/>
            <ac:grpSpMk id="49" creationId="{A74BC08E-A912-47A2-91ED-AE0297F68831}"/>
          </ac:grpSpMkLst>
        </pc:grpChg>
        <pc:grpChg chg="add">
          <ac:chgData name="Darren Jefford" userId="c015bc4e-a3d8-467f-9aa2-72ac0d7c781f" providerId="ADAL" clId="{8B3226A9-B1B4-4E4F-8517-82282E64B2CC}" dt="2017-05-10T01:43:00.672" v="2988" actId="0"/>
          <ac:grpSpMkLst>
            <pc:docMk/>
            <pc:sldMk cId="947545488" sldId="1667"/>
            <ac:grpSpMk id="56" creationId="{1FB2B0BB-0098-4E2C-9CF7-273E52E81C24}"/>
          </ac:grpSpMkLst>
        </pc:grpChg>
        <pc:grpChg chg="add del">
          <ac:chgData name="Darren Jefford" userId="c015bc4e-a3d8-467f-9aa2-72ac0d7c781f" providerId="ADAL" clId="{8B3226A9-B1B4-4E4F-8517-82282E64B2CC}" dt="2017-05-10T01:42:46.149" v="2984" actId="0"/>
          <ac:grpSpMkLst>
            <pc:docMk/>
            <pc:sldMk cId="947545488" sldId="1667"/>
            <ac:grpSpMk id="26" creationId="{D007ABF5-8560-42F5-A38E-081C192423DD}"/>
          </ac:grpSpMkLst>
        </pc:grpChg>
      </pc:sldChg>
      <pc:sldChg chg="add del">
        <pc:chgData name="Darren Jefford" userId="c015bc4e-a3d8-467f-9aa2-72ac0d7c781f" providerId="ADAL" clId="{8B3226A9-B1B4-4E4F-8517-82282E64B2CC}" dt="2017-05-10T01:46:15.094" v="3011" actId="2696"/>
        <pc:sldMkLst>
          <pc:docMk/>
          <pc:sldMk cId="1278305677" sldId="1668"/>
        </pc:sldMkLst>
      </pc:sldChg>
      <pc:sldChg chg="addSp delSp modSp add modAnim">
        <pc:chgData name="Darren Jefford" userId="c015bc4e-a3d8-467f-9aa2-72ac0d7c781f" providerId="ADAL" clId="{8B3226A9-B1B4-4E4F-8517-82282E64B2CC}" dt="2017-05-11T21:24:07.015" v="7448" actId="947"/>
        <pc:sldMkLst>
          <pc:docMk/>
          <pc:sldMk cId="3660213881" sldId="1668"/>
        </pc:sldMkLst>
        <pc:spChg chg="del">
          <ac:chgData name="Darren Jefford" userId="c015bc4e-a3d8-467f-9aa2-72ac0d7c781f" providerId="ADAL" clId="{8B3226A9-B1B4-4E4F-8517-82282E64B2CC}" dt="2017-05-10T01:46:48.479" v="3015" actId="478"/>
          <ac:spMkLst>
            <pc:docMk/>
            <pc:sldMk cId="3660213881" sldId="1668"/>
            <ac:spMk id="22" creationId="{DD56BECC-4E31-43AF-8889-C898338C6709}"/>
          </ac:spMkLst>
        </pc:spChg>
        <pc:spChg chg="del">
          <ac:chgData name="Darren Jefford" userId="c015bc4e-a3d8-467f-9aa2-72ac0d7c781f" providerId="ADAL" clId="{8B3226A9-B1B4-4E4F-8517-82282E64B2CC}" dt="2017-05-10T01:46:48.479" v="3015" actId="478"/>
          <ac:spMkLst>
            <pc:docMk/>
            <pc:sldMk cId="3660213881" sldId="1668"/>
            <ac:spMk id="34" creationId="{DAB36FC2-47B6-4877-A31F-17A3C7B73B9C}"/>
          </ac:spMkLst>
        </pc:spChg>
        <pc:spChg chg="del">
          <ac:chgData name="Darren Jefford" userId="c015bc4e-a3d8-467f-9aa2-72ac0d7c781f" providerId="ADAL" clId="{8B3226A9-B1B4-4E4F-8517-82282E64B2CC}" dt="2017-05-10T01:46:48.479" v="3015" actId="478"/>
          <ac:spMkLst>
            <pc:docMk/>
            <pc:sldMk cId="3660213881" sldId="1668"/>
            <ac:spMk id="32" creationId="{F287749B-4041-4A25-B23F-9A3AC8A42D54}"/>
          </ac:spMkLst>
        </pc:spChg>
        <pc:spChg chg="del">
          <ac:chgData name="Darren Jefford" userId="c015bc4e-a3d8-467f-9aa2-72ac0d7c781f" providerId="ADAL" clId="{8B3226A9-B1B4-4E4F-8517-82282E64B2CC}" dt="2017-05-10T01:46:48.479" v="3015" actId="478"/>
          <ac:spMkLst>
            <pc:docMk/>
            <pc:sldMk cId="3660213881" sldId="1668"/>
            <ac:spMk id="40" creationId="{108CC3D5-D409-42C5-A4C8-96F9D75672A2}"/>
          </ac:spMkLst>
        </pc:spChg>
        <pc:spChg chg="del">
          <ac:chgData name="Darren Jefford" userId="c015bc4e-a3d8-467f-9aa2-72ac0d7c781f" providerId="ADAL" clId="{8B3226A9-B1B4-4E4F-8517-82282E64B2CC}" dt="2017-05-10T01:46:48.479" v="3015" actId="478"/>
          <ac:spMkLst>
            <pc:docMk/>
            <pc:sldMk cId="3660213881" sldId="1668"/>
            <ac:spMk id="43" creationId="{35E82842-5B2E-4D7D-A625-610AAFD72166}"/>
          </ac:spMkLst>
        </pc:spChg>
        <pc:spChg chg="mod">
          <ac:chgData name="Darren Jefford" userId="c015bc4e-a3d8-467f-9aa2-72ac0d7c781f" providerId="ADAL" clId="{8B3226A9-B1B4-4E4F-8517-82282E64B2CC}" dt="2017-05-11T21:24:06.941" v="7430" actId="947"/>
          <ac:spMkLst>
            <pc:docMk/>
            <pc:sldMk cId="3660213881" sldId="1668"/>
            <ac:spMk id="16" creationId="{735AD1E8-4D2A-421A-8B14-D594354FD7B9}"/>
          </ac:spMkLst>
        </pc:spChg>
        <pc:spChg chg="del">
          <ac:chgData name="Darren Jefford" userId="c015bc4e-a3d8-467f-9aa2-72ac0d7c781f" providerId="ADAL" clId="{8B3226A9-B1B4-4E4F-8517-82282E64B2CC}" dt="2017-05-10T01:46:48.479" v="3015" actId="478"/>
          <ac:spMkLst>
            <pc:docMk/>
            <pc:sldMk cId="3660213881" sldId="1668"/>
            <ac:spMk id="39" creationId="{A9AB0928-1528-4BC5-9D47-BF7B5D13E0C5}"/>
          </ac:spMkLst>
        </pc:spChg>
        <pc:spChg chg="mod">
          <ac:chgData name="Darren Jefford" userId="c015bc4e-a3d8-467f-9aa2-72ac0d7c781f" providerId="ADAL" clId="{8B3226A9-B1B4-4E4F-8517-82282E64B2CC}" dt="2017-05-11T21:24:07.015" v="7448" actId="947"/>
          <ac:spMkLst>
            <pc:docMk/>
            <pc:sldMk cId="3660213881" sldId="1668"/>
            <ac:spMk id="20" creationId="{3EAF6F5F-8B45-4529-9986-0A3B6E6A70C1}"/>
          </ac:spMkLst>
        </pc:spChg>
        <pc:spChg chg="add mod">
          <ac:chgData name="Darren Jefford" userId="c015bc4e-a3d8-467f-9aa2-72ac0d7c781f" providerId="ADAL" clId="{8B3226A9-B1B4-4E4F-8517-82282E64B2CC}" dt="2017-05-10T20:00:14.956" v="3724" actId="0"/>
          <ac:spMkLst>
            <pc:docMk/>
            <pc:sldMk cId="3660213881" sldId="1668"/>
            <ac:spMk id="67" creationId="{58D82ADC-B510-4635-9C3D-2B48427B1145}"/>
          </ac:spMkLst>
        </pc:spChg>
        <pc:spChg chg="del">
          <ac:chgData name="Darren Jefford" userId="c015bc4e-a3d8-467f-9aa2-72ac0d7c781f" providerId="ADAL" clId="{8B3226A9-B1B4-4E4F-8517-82282E64B2CC}" dt="2017-05-10T01:46:48.479" v="3015" actId="478"/>
          <ac:spMkLst>
            <pc:docMk/>
            <pc:sldMk cId="3660213881" sldId="1668"/>
            <ac:spMk id="37" creationId="{9580E454-33AC-40B7-BBFD-0A7B33970D82}"/>
          </ac:spMkLst>
        </pc:spChg>
        <pc:spChg chg="del">
          <ac:chgData name="Darren Jefford" userId="c015bc4e-a3d8-467f-9aa2-72ac0d7c781f" providerId="ADAL" clId="{8B3226A9-B1B4-4E4F-8517-82282E64B2CC}" dt="2017-05-10T01:46:48.479" v="3015" actId="478"/>
          <ac:spMkLst>
            <pc:docMk/>
            <pc:sldMk cId="3660213881" sldId="1668"/>
            <ac:spMk id="17" creationId="{96F29008-C5EB-46C4-865D-156266E3C228}"/>
          </ac:spMkLst>
        </pc:spChg>
        <pc:spChg chg="del">
          <ac:chgData name="Darren Jefford" userId="c015bc4e-a3d8-467f-9aa2-72ac0d7c781f" providerId="ADAL" clId="{8B3226A9-B1B4-4E4F-8517-82282E64B2CC}" dt="2017-05-10T01:46:48.479" v="3015" actId="478"/>
          <ac:spMkLst>
            <pc:docMk/>
            <pc:sldMk cId="3660213881" sldId="1668"/>
            <ac:spMk id="41" creationId="{C6DFCE39-28F6-470B-A653-612CD4037702}"/>
          </ac:spMkLst>
        </pc:spChg>
        <pc:spChg chg="del">
          <ac:chgData name="Darren Jefford" userId="c015bc4e-a3d8-467f-9aa2-72ac0d7c781f" providerId="ADAL" clId="{8B3226A9-B1B4-4E4F-8517-82282E64B2CC}" dt="2017-05-10T01:46:48.479" v="3015" actId="478"/>
          <ac:spMkLst>
            <pc:docMk/>
            <pc:sldMk cId="3660213881" sldId="1668"/>
            <ac:spMk id="42" creationId="{89BC0902-73F7-475F-887A-7943219094B1}"/>
          </ac:spMkLst>
        </pc:spChg>
        <pc:spChg chg="del">
          <ac:chgData name="Darren Jefford" userId="c015bc4e-a3d8-467f-9aa2-72ac0d7c781f" providerId="ADAL" clId="{8B3226A9-B1B4-4E4F-8517-82282E64B2CC}" dt="2017-05-10T01:46:48.479" v="3015" actId="478"/>
          <ac:spMkLst>
            <pc:docMk/>
            <pc:sldMk cId="3660213881" sldId="1668"/>
            <ac:spMk id="33" creationId="{35D4E56E-4BE8-4B6F-BC01-B2B5B9CF2710}"/>
          </ac:spMkLst>
        </pc:spChg>
        <pc:spChg chg="del">
          <ac:chgData name="Darren Jefford" userId="c015bc4e-a3d8-467f-9aa2-72ac0d7c781f" providerId="ADAL" clId="{8B3226A9-B1B4-4E4F-8517-82282E64B2CC}" dt="2017-05-10T01:46:48.479" v="3015" actId="478"/>
          <ac:spMkLst>
            <pc:docMk/>
            <pc:sldMk cId="3660213881" sldId="1668"/>
            <ac:spMk id="30" creationId="{A4867604-8AE7-42E4-AF35-ECCAB83BD26D}"/>
          </ac:spMkLst>
        </pc:spChg>
        <pc:spChg chg="del">
          <ac:chgData name="Darren Jefford" userId="c015bc4e-a3d8-467f-9aa2-72ac0d7c781f" providerId="ADAL" clId="{8B3226A9-B1B4-4E4F-8517-82282E64B2CC}" dt="2017-05-10T01:46:48.479" v="3015" actId="478"/>
          <ac:spMkLst>
            <pc:docMk/>
            <pc:sldMk cId="3660213881" sldId="1668"/>
            <ac:spMk id="35" creationId="{F346CC6D-4EBD-410A-84B3-9B3BC2A734C8}"/>
          </ac:spMkLst>
        </pc:spChg>
        <pc:spChg chg="add mod">
          <ac:chgData name="Darren Jefford" userId="c015bc4e-a3d8-467f-9aa2-72ac0d7c781f" providerId="ADAL" clId="{8B3226A9-B1B4-4E4F-8517-82282E64B2CC}" dt="2017-05-10T20:00:14.956" v="3724" actId="0"/>
          <ac:spMkLst>
            <pc:docMk/>
            <pc:sldMk cId="3660213881" sldId="1668"/>
            <ac:spMk id="66" creationId="{5A74452E-D3A9-49DA-9A9B-0D7A0B1DF0BF}"/>
          </ac:spMkLst>
        </pc:spChg>
        <pc:spChg chg="del">
          <ac:chgData name="Darren Jefford" userId="c015bc4e-a3d8-467f-9aa2-72ac0d7c781f" providerId="ADAL" clId="{8B3226A9-B1B4-4E4F-8517-82282E64B2CC}" dt="2017-05-10T01:46:48.479" v="3015" actId="478"/>
          <ac:spMkLst>
            <pc:docMk/>
            <pc:sldMk cId="3660213881" sldId="1668"/>
            <ac:spMk id="36" creationId="{3345FD06-D2E6-4B4C-BDB1-F2F6F011AC44}"/>
          </ac:spMkLst>
        </pc:spChg>
        <pc:spChg chg="add mod">
          <ac:chgData name="Darren Jefford" userId="c015bc4e-a3d8-467f-9aa2-72ac0d7c781f" providerId="ADAL" clId="{8B3226A9-B1B4-4E4F-8517-82282E64B2CC}" dt="2017-05-10T20:00:14.956" v="3724" actId="0"/>
          <ac:spMkLst>
            <pc:docMk/>
            <pc:sldMk cId="3660213881" sldId="1668"/>
            <ac:spMk id="21" creationId="{29ABDF55-C66B-406D-A331-62EE54D6B40D}"/>
          </ac:spMkLst>
        </pc:spChg>
        <pc:spChg chg="add mod">
          <ac:chgData name="Darren Jefford" userId="c015bc4e-a3d8-467f-9aa2-72ac0d7c781f" providerId="ADAL" clId="{8B3226A9-B1B4-4E4F-8517-82282E64B2CC}" dt="2017-05-10T20:00:14.956" v="3724" actId="0"/>
          <ac:spMkLst>
            <pc:docMk/>
            <pc:sldMk cId="3660213881" sldId="1668"/>
            <ac:spMk id="64" creationId="{AA73B360-6D5B-4F36-AF4A-FA41AC514135}"/>
          </ac:spMkLst>
        </pc:spChg>
        <pc:spChg chg="del">
          <ac:chgData name="Darren Jefford" userId="c015bc4e-a3d8-467f-9aa2-72ac0d7c781f" providerId="ADAL" clId="{8B3226A9-B1B4-4E4F-8517-82282E64B2CC}" dt="2017-05-10T01:46:48.479" v="3015" actId="478"/>
          <ac:spMkLst>
            <pc:docMk/>
            <pc:sldMk cId="3660213881" sldId="1668"/>
            <ac:spMk id="31" creationId="{6840F013-E109-449D-87B7-4E554CE4E54C}"/>
          </ac:spMkLst>
        </pc:spChg>
        <pc:spChg chg="add mod">
          <ac:chgData name="Darren Jefford" userId="c015bc4e-a3d8-467f-9aa2-72ac0d7c781f" providerId="ADAL" clId="{8B3226A9-B1B4-4E4F-8517-82282E64B2CC}" dt="2017-05-10T20:00:14.956" v="3724" actId="0"/>
          <ac:spMkLst>
            <pc:docMk/>
            <pc:sldMk cId="3660213881" sldId="1668"/>
            <ac:spMk id="65" creationId="{08CEA248-515C-4856-838A-A46221BE5D3B}"/>
          </ac:spMkLst>
        </pc:spChg>
        <pc:grpChg chg="add mod">
          <ac:chgData name="Darren Jefford" userId="c015bc4e-a3d8-467f-9aa2-72ac0d7c781f" providerId="ADAL" clId="{8B3226A9-B1B4-4E4F-8517-82282E64B2CC}" dt="2017-05-10T20:00:14.956" v="3724" actId="0"/>
          <ac:grpSpMkLst>
            <pc:docMk/>
            <pc:sldMk cId="3660213881" sldId="1668"/>
            <ac:grpSpMk id="28" creationId="{951A3748-2375-4B3A-AA79-808B0DA4E446}"/>
          </ac:grpSpMkLst>
        </pc:grpChg>
        <pc:grpChg chg="mod">
          <ac:chgData name="Darren Jefford" userId="c015bc4e-a3d8-467f-9aa2-72ac0d7c781f" providerId="ADAL" clId="{8B3226A9-B1B4-4E4F-8517-82282E64B2CC}" dt="2017-05-10T01:46:51.307" v="3016" actId="0"/>
          <ac:grpSpMkLst>
            <pc:docMk/>
            <pc:sldMk cId="3660213881" sldId="1668"/>
            <ac:grpSpMk id="29" creationId="{0230C2BD-D6B7-49A7-8492-D450297D010D}"/>
          </ac:grpSpMkLst>
        </pc:grpChg>
        <pc:grpChg chg="mod">
          <ac:chgData name="Darren Jefford" userId="c015bc4e-a3d8-467f-9aa2-72ac0d7c781f" providerId="ADAL" clId="{8B3226A9-B1B4-4E4F-8517-82282E64B2CC}" dt="2017-05-10T01:46:51.307" v="3016" actId="0"/>
          <ac:grpSpMkLst>
            <pc:docMk/>
            <pc:sldMk cId="3660213881" sldId="1668"/>
            <ac:grpSpMk id="55" creationId="{1346FF45-74B7-49E4-96D3-A9F3F2680C0B}"/>
          </ac:grpSpMkLst>
        </pc:grpChg>
        <pc:grpChg chg="mod">
          <ac:chgData name="Darren Jefford" userId="c015bc4e-a3d8-467f-9aa2-72ac0d7c781f" providerId="ADAL" clId="{8B3226A9-B1B4-4E4F-8517-82282E64B2CC}" dt="2017-05-10T01:46:51.307" v="3016" actId="0"/>
          <ac:grpSpMkLst>
            <pc:docMk/>
            <pc:sldMk cId="3660213881" sldId="1668"/>
            <ac:grpSpMk id="38" creationId="{718B632D-15C2-4107-98C8-C4BAF0C98F0C}"/>
          </ac:grpSpMkLst>
        </pc:grpChg>
        <pc:grpChg chg="add mod">
          <ac:chgData name="Darren Jefford" userId="c015bc4e-a3d8-467f-9aa2-72ac0d7c781f" providerId="ADAL" clId="{8B3226A9-B1B4-4E4F-8517-82282E64B2CC}" dt="2017-05-10T20:00:14.956" v="3724" actId="0"/>
          <ac:grpSpMkLst>
            <pc:docMk/>
            <pc:sldMk cId="3660213881" sldId="1668"/>
            <ac:grpSpMk id="23" creationId="{7067AA48-CD2C-41F7-8544-CB6FC9A76643}"/>
          </ac:grpSpMkLst>
        </pc:grpChg>
        <pc:grpChg chg="mod">
          <ac:chgData name="Darren Jefford" userId="c015bc4e-a3d8-467f-9aa2-72ac0d7c781f" providerId="ADAL" clId="{8B3226A9-B1B4-4E4F-8517-82282E64B2CC}" dt="2017-05-10T01:46:51.307" v="3016" actId="0"/>
          <ac:grpSpMkLst>
            <pc:docMk/>
            <pc:sldMk cId="3660213881" sldId="1668"/>
            <ac:grpSpMk id="44" creationId="{F39344B0-CF41-4A3A-932F-E551BC1A33E5}"/>
          </ac:grpSpMkLst>
        </pc:grpChg>
        <pc:grpChg chg="mod">
          <ac:chgData name="Darren Jefford" userId="c015bc4e-a3d8-467f-9aa2-72ac0d7c781f" providerId="ADAL" clId="{8B3226A9-B1B4-4E4F-8517-82282E64B2CC}" dt="2017-05-10T01:46:51.307" v="3016" actId="0"/>
          <ac:grpSpMkLst>
            <pc:docMk/>
            <pc:sldMk cId="3660213881" sldId="1668"/>
            <ac:grpSpMk id="60" creationId="{FE728FF2-469A-4632-8102-8E6E65C1C138}"/>
          </ac:grpSpMkLst>
        </pc:grpChg>
        <pc:grpChg chg="add mod">
          <ac:chgData name="Darren Jefford" userId="c015bc4e-a3d8-467f-9aa2-72ac0d7c781f" providerId="ADAL" clId="{8B3226A9-B1B4-4E4F-8517-82282E64B2CC}" dt="2017-05-10T20:00:55.103" v="3729" actId="1076"/>
          <ac:grpSpMkLst>
            <pc:docMk/>
            <pc:sldMk cId="3660213881" sldId="1668"/>
            <ac:grpSpMk id="2" creationId="{1FF4C673-2EC0-4A99-A8D8-A9918A019027}"/>
          </ac:grpSpMkLst>
        </pc:grpChg>
        <pc:grpChg chg="add mod">
          <ac:chgData name="Darren Jefford" userId="c015bc4e-a3d8-467f-9aa2-72ac0d7c781f" providerId="ADAL" clId="{8B3226A9-B1B4-4E4F-8517-82282E64B2CC}" dt="2017-05-10T20:00:14.956" v="3724" actId="0"/>
          <ac:grpSpMkLst>
            <pc:docMk/>
            <pc:sldMk cId="3660213881" sldId="1668"/>
            <ac:grpSpMk id="59" creationId="{B5AB83AB-104D-4E64-BE28-670946FE7F66}"/>
          </ac:grpSpMkLst>
        </pc:grpChg>
        <pc:grpChg chg="mod">
          <ac:chgData name="Darren Jefford" userId="c015bc4e-a3d8-467f-9aa2-72ac0d7c781f" providerId="ADAL" clId="{8B3226A9-B1B4-4E4F-8517-82282E64B2CC}" dt="2017-05-10T01:46:51.307" v="3016" actId="0"/>
          <ac:grpSpMkLst>
            <pc:docMk/>
            <pc:sldMk cId="3660213881" sldId="1668"/>
            <ac:grpSpMk id="24" creationId="{68C811E0-0C70-4605-B28F-037D8F3A1D74}"/>
          </ac:grpSpMkLst>
        </pc:grpChg>
        <pc:grpChg chg="add mod">
          <ac:chgData name="Darren Jefford" userId="c015bc4e-a3d8-467f-9aa2-72ac0d7c781f" providerId="ADAL" clId="{8B3226A9-B1B4-4E4F-8517-82282E64B2CC}" dt="2017-05-10T20:00:14.956" v="3724" actId="0"/>
          <ac:grpSpMkLst>
            <pc:docMk/>
            <pc:sldMk cId="3660213881" sldId="1668"/>
            <ac:grpSpMk id="54" creationId="{03FA17E7-7BA8-47E8-8F6F-1AE4C350920A}"/>
          </ac:grpSpMkLst>
        </pc:grpChg>
      </pc:sldChg>
      <pc:sldChg chg="modSp add ord">
        <pc:chgData name="Darren Jefford" userId="c015bc4e-a3d8-467f-9aa2-72ac0d7c781f" providerId="ADAL" clId="{8B3226A9-B1B4-4E4F-8517-82282E64B2CC}" dt="2017-05-11T21:24:07.174" v="7480" actId="947"/>
        <pc:sldMkLst>
          <pc:docMk/>
          <pc:sldMk cId="611711802" sldId="1669"/>
        </pc:sldMkLst>
        <pc:spChg chg="mod">
          <ac:chgData name="Darren Jefford" userId="c015bc4e-a3d8-467f-9aa2-72ac0d7c781f" providerId="ADAL" clId="{8B3226A9-B1B4-4E4F-8517-82282E64B2CC}" dt="2017-05-11T21:24:07.174" v="7480" actId="947"/>
          <ac:spMkLst>
            <pc:docMk/>
            <pc:sldMk cId="611711802" sldId="1669"/>
            <ac:spMk id="4" creationId="{00000000-0000-0000-0000-000000000000}"/>
          </ac:spMkLst>
        </pc:spChg>
        <pc:spChg chg="mod">
          <ac:chgData name="Darren Jefford" userId="c015bc4e-a3d8-467f-9aa2-72ac0d7c781f" providerId="ADAL" clId="{8B3226A9-B1B4-4E4F-8517-82282E64B2CC}" dt="2017-05-11T21:24:07.100" v="7464" actId="947"/>
          <ac:spMkLst>
            <pc:docMk/>
            <pc:sldMk cId="611711802" sldId="1669"/>
            <ac:spMk id="3" creationId="{00000000-0000-0000-0000-000000000000}"/>
          </ac:spMkLst>
        </pc:spChg>
      </pc:sldChg>
      <pc:sldChg chg="modSp add">
        <pc:chgData name="Darren Jefford" userId="c015bc4e-a3d8-467f-9aa2-72ac0d7c781f" providerId="ADAL" clId="{8B3226A9-B1B4-4E4F-8517-82282E64B2CC}" dt="2017-05-11T21:24:17.144" v="8978" actId="947"/>
        <pc:sldMkLst>
          <pc:docMk/>
          <pc:sldMk cId="3411571557" sldId="1670"/>
        </pc:sldMkLst>
        <pc:spChg chg="mod">
          <ac:chgData name="Darren Jefford" userId="c015bc4e-a3d8-467f-9aa2-72ac0d7c781f" providerId="ADAL" clId="{8B3226A9-B1B4-4E4F-8517-82282E64B2CC}" dt="2017-05-11T21:24:17.144" v="8978" actId="947"/>
          <ac:spMkLst>
            <pc:docMk/>
            <pc:sldMk cId="3411571557" sldId="1670"/>
            <ac:spMk id="4" creationId="{00000000-0000-0000-0000-000000000000}"/>
          </ac:spMkLst>
        </pc:spChg>
        <pc:spChg chg="mod">
          <ac:chgData name="Darren Jefford" userId="c015bc4e-a3d8-467f-9aa2-72ac0d7c781f" providerId="ADAL" clId="{8B3226A9-B1B4-4E4F-8517-82282E64B2CC}" dt="2017-05-11T21:24:16.987" v="8946" actId="947"/>
          <ac:spMkLst>
            <pc:docMk/>
            <pc:sldMk cId="3411571557" sldId="1670"/>
            <ac:spMk id="3" creationId="{00000000-0000-0000-0000-000000000000}"/>
          </ac:spMkLst>
        </pc:spChg>
      </pc:sldChg>
      <pc:sldChg chg="addSp modSp add del setBg">
        <pc:chgData name="Darren Jefford" userId="c015bc4e-a3d8-467f-9aa2-72ac0d7c781f" providerId="ADAL" clId="{8B3226A9-B1B4-4E4F-8517-82282E64B2CC}" dt="2017-05-10T18:02:56.736" v="3720" actId="2696"/>
        <pc:sldMkLst>
          <pc:docMk/>
          <pc:sldMk cId="1757899781" sldId="1671"/>
        </pc:sldMkLst>
        <pc:spChg chg="add mod">
          <ac:chgData name="Darren Jefford" userId="c015bc4e-a3d8-467f-9aa2-72ac0d7c781f" providerId="ADAL" clId="{8B3226A9-B1B4-4E4F-8517-82282E64B2CC}" dt="2017-05-10T18:02:15.460" v="3282" actId="208"/>
          <ac:spMkLst>
            <pc:docMk/>
            <pc:sldMk cId="1757899781" sldId="1671"/>
            <ac:spMk id="15" creationId="{CA76D616-A98E-4712-850E-2C440A4540CA}"/>
          </ac:spMkLst>
        </pc:spChg>
        <pc:spChg chg="add mod">
          <ac:chgData name="Darren Jefford" userId="c015bc4e-a3d8-467f-9aa2-72ac0d7c781f" providerId="ADAL" clId="{8B3226A9-B1B4-4E4F-8517-82282E64B2CC}" dt="2017-05-10T18:02:15.407" v="3244" actId="208"/>
          <ac:spMkLst>
            <pc:docMk/>
            <pc:sldMk cId="1757899781" sldId="1671"/>
            <ac:spMk id="11" creationId="{F117196B-8BCD-478F-91E2-83B867E80946}"/>
          </ac:spMkLst>
        </pc:spChg>
        <pc:spChg chg="add mod">
          <ac:chgData name="Darren Jefford" userId="c015bc4e-a3d8-467f-9aa2-72ac0d7c781f" providerId="ADAL" clId="{8B3226A9-B1B4-4E4F-8517-82282E64B2CC}" dt="2017-05-10T18:02:15.372" v="3220" actId="948"/>
          <ac:spMkLst>
            <pc:docMk/>
            <pc:sldMk cId="1757899781" sldId="1671"/>
            <ac:spMk id="8" creationId="{88BEF77B-FB9B-4FD4-9968-A94581BF3C07}"/>
          </ac:spMkLst>
        </pc:spChg>
        <pc:spChg chg="add mod">
          <ac:chgData name="Darren Jefford" userId="c015bc4e-a3d8-467f-9aa2-72ac0d7c781f" providerId="ADAL" clId="{8B3226A9-B1B4-4E4F-8517-82282E64B2CC}" dt="2017-05-10T18:02:15.797" v="3307" actId="948"/>
          <ac:spMkLst>
            <pc:docMk/>
            <pc:sldMk cId="1757899781" sldId="1671"/>
            <ac:spMk id="18" creationId="{2912AE20-5517-4281-B3C5-E12384A7CC69}"/>
          </ac:spMkLst>
        </pc:spChg>
        <pc:spChg chg="add mod">
          <ac:chgData name="Darren Jefford" userId="c015bc4e-a3d8-467f-9aa2-72ac0d7c781f" providerId="ADAL" clId="{8B3226A9-B1B4-4E4F-8517-82282E64B2CC}" dt="2017-05-10T18:02:15.434" v="3268" actId="208"/>
          <ac:spMkLst>
            <pc:docMk/>
            <pc:sldMk cId="1757899781" sldId="1671"/>
            <ac:spMk id="14" creationId="{7C5050FE-D169-484F-ACE2-79F5575AB1D3}"/>
          </ac:spMkLst>
        </pc:spChg>
        <pc:picChg chg="add mod">
          <ac:chgData name="Darren Jefford" userId="c015bc4e-a3d8-467f-9aa2-72ac0d7c781f" providerId="ADAL" clId="{8B3226A9-B1B4-4E4F-8517-82282E64B2CC}" dt="2017-05-10T18:02:15.277" v="3194" actId="0"/>
          <ac:picMkLst>
            <pc:docMk/>
            <pc:sldMk cId="1757899781" sldId="1671"/>
            <ac:picMk id="5" creationId="{3F5C5D72-814D-49AF-B927-E60EFE5CD318}"/>
          </ac:picMkLst>
        </pc:picChg>
        <pc:picChg chg="add mod">
          <ac:chgData name="Darren Jefford" userId="c015bc4e-a3d8-467f-9aa2-72ac0d7c781f" providerId="ADAL" clId="{8B3226A9-B1B4-4E4F-8517-82282E64B2CC}" dt="2017-05-10T18:02:15.381" v="3230" actId="0"/>
          <ac:picMkLst>
            <pc:docMk/>
            <pc:sldMk cId="1757899781" sldId="1671"/>
            <ac:picMk id="10" creationId="{987A4037-94DF-46E4-A94E-39151097A51C}"/>
          </ac:picMkLst>
        </pc:picChg>
        <pc:picChg chg="add mod">
          <ac:chgData name="Darren Jefford" userId="c015bc4e-a3d8-467f-9aa2-72ac0d7c781f" providerId="ADAL" clId="{8B3226A9-B1B4-4E4F-8517-82282E64B2CC}" dt="2017-05-10T18:02:15.284" v="3204" actId="0"/>
          <ac:picMkLst>
            <pc:docMk/>
            <pc:sldMk cId="1757899781" sldId="1671"/>
            <ac:picMk id="7" creationId="{C4CB391F-A47D-4D75-8042-40B0FF271CCA}"/>
          </ac:picMkLst>
        </pc:picChg>
        <pc:picChg chg="add mod">
          <ac:chgData name="Darren Jefford" userId="c015bc4e-a3d8-467f-9aa2-72ac0d7c781f" providerId="ADAL" clId="{8B3226A9-B1B4-4E4F-8517-82282E64B2CC}" dt="2017-05-10T18:02:15.414" v="3254" actId="0"/>
          <ac:picMkLst>
            <pc:docMk/>
            <pc:sldMk cId="1757899781" sldId="1671"/>
            <ac:picMk id="13" creationId="{8D139734-4E74-48FA-B706-D2FBD3F236B6}"/>
          </ac:picMkLst>
        </pc:picChg>
        <pc:picChg chg="add mod">
          <ac:chgData name="Darren Jefford" userId="c015bc4e-a3d8-467f-9aa2-72ac0d7c781f" providerId="ADAL" clId="{8B3226A9-B1B4-4E4F-8517-82282E64B2CC}" dt="2017-05-10T18:02:15.780" v="3292" actId="0"/>
          <ac:picMkLst>
            <pc:docMk/>
            <pc:sldMk cId="1757899781" sldId="1671"/>
            <ac:picMk id="17" creationId="{3562F822-1B9B-4097-A763-5AE9E5E7904E}"/>
          </ac:picMkLst>
        </pc:picChg>
        <pc:picChg chg="add mod">
          <ac:chgData name="Darren Jefford" userId="c015bc4e-a3d8-467f-9aa2-72ac0d7c781f" providerId="ADAL" clId="{8B3226A9-B1B4-4E4F-8517-82282E64B2CC}" dt="2017-05-10T18:02:15.267" v="3184" actId="0"/>
          <ac:picMkLst>
            <pc:docMk/>
            <pc:sldMk cId="1757899781" sldId="1671"/>
            <ac:picMk id="3" creationId="{D734BA8C-0607-41D4-AD4F-A7853C262D38}"/>
          </ac:picMkLst>
        </pc:picChg>
      </pc:sldChg>
      <pc:sldChg chg="modSp add">
        <pc:chgData name="Darren Jefford" userId="c015bc4e-a3d8-467f-9aa2-72ac0d7c781f" providerId="ADAL" clId="{8B3226A9-B1B4-4E4F-8517-82282E64B2CC}" dt="2017-05-11T21:24:18.367" v="9229" actId="947"/>
        <pc:sldMkLst>
          <pc:docMk/>
          <pc:sldMk cId="3957283891" sldId="1671"/>
        </pc:sldMkLst>
        <pc:spChg chg="mod">
          <ac:chgData name="Darren Jefford" userId="c015bc4e-a3d8-467f-9aa2-72ac0d7c781f" providerId="ADAL" clId="{8B3226A9-B1B4-4E4F-8517-82282E64B2CC}" dt="2017-05-11T21:24:18.160" v="9193" actId="947"/>
          <ac:spMkLst>
            <pc:docMk/>
            <pc:sldMk cId="3957283891" sldId="1671"/>
            <ac:spMk id="49" creationId="{00000000-0000-0000-0000-000000000000}"/>
          </ac:spMkLst>
        </pc:spChg>
        <pc:spChg chg="mod">
          <ac:chgData name="Darren Jefford" userId="c015bc4e-a3d8-467f-9aa2-72ac0d7c781f" providerId="ADAL" clId="{8B3226A9-B1B4-4E4F-8517-82282E64B2CC}" dt="2017-05-11T21:24:17.332" v="9014" actId="947"/>
          <ac:spMkLst>
            <pc:docMk/>
            <pc:sldMk cId="3957283891" sldId="1671"/>
            <ac:spMk id="30" creationId="{00000000-0000-0000-0000-000000000000}"/>
          </ac:spMkLst>
        </pc:spChg>
        <pc:spChg chg="mod">
          <ac:chgData name="Darren Jefford" userId="c015bc4e-a3d8-467f-9aa2-72ac0d7c781f" providerId="ADAL" clId="{8B3226A9-B1B4-4E4F-8517-82282E64B2CC}" dt="2017-05-11T21:24:18.367" v="9229" actId="947"/>
          <ac:spMkLst>
            <pc:docMk/>
            <pc:sldMk cId="3957283891" sldId="1671"/>
            <ac:spMk id="63" creationId="{00000000-0000-0000-0000-000000000000}"/>
          </ac:spMkLst>
        </pc:spChg>
        <pc:spChg chg="mod">
          <ac:chgData name="Darren Jefford" userId="c015bc4e-a3d8-467f-9aa2-72ac0d7c781f" providerId="ADAL" clId="{8B3226A9-B1B4-4E4F-8517-82282E64B2CC}" dt="2017-05-11T21:24:17.508" v="9050" actId="947"/>
          <ac:spMkLst>
            <pc:docMk/>
            <pc:sldMk cId="3957283891" sldId="1671"/>
            <ac:spMk id="40" creationId="{00000000-0000-0000-0000-000000000000}"/>
          </ac:spMkLst>
        </pc:spChg>
        <pc:spChg chg="mod">
          <ac:chgData name="Darren Jefford" userId="c015bc4e-a3d8-467f-9aa2-72ac0d7c781f" providerId="ADAL" clId="{8B3226A9-B1B4-4E4F-8517-82282E64B2CC}" dt="2017-05-11T21:24:18.007" v="9158" actId="947"/>
          <ac:spMkLst>
            <pc:docMk/>
            <pc:sldMk cId="3957283891" sldId="1671"/>
            <ac:spMk id="44" creationId="{00000000-0000-0000-0000-000000000000}"/>
          </ac:spMkLst>
        </pc:spChg>
        <pc:spChg chg="mod">
          <ac:chgData name="Darren Jefford" userId="c015bc4e-a3d8-467f-9aa2-72ac0d7c781f" providerId="ADAL" clId="{8B3226A9-B1B4-4E4F-8517-82282E64B2CC}" dt="2017-05-11T21:24:17.678" v="9086" actId="947"/>
          <ac:spMkLst>
            <pc:docMk/>
            <pc:sldMk cId="3957283891" sldId="1671"/>
            <ac:spMk id="42" creationId="{00000000-0000-0000-0000-000000000000}"/>
          </ac:spMkLst>
        </pc:spChg>
        <pc:spChg chg="mod">
          <ac:chgData name="Darren Jefford" userId="c015bc4e-a3d8-467f-9aa2-72ac0d7c781f" providerId="ADAL" clId="{8B3226A9-B1B4-4E4F-8517-82282E64B2CC}" dt="2017-05-11T21:24:17.849" v="9122" actId="947"/>
          <ac:spMkLst>
            <pc:docMk/>
            <pc:sldMk cId="3957283891" sldId="1671"/>
            <ac:spMk id="43" creationId="{00000000-0000-0000-0000-000000000000}"/>
          </ac:spMkLst>
        </pc:spChg>
      </pc:sldChg>
      <pc:sldChg chg="addSp modSp add del setBg">
        <pc:chgData name="Darren Jefford" userId="c015bc4e-a3d8-467f-9aa2-72ac0d7c781f" providerId="ADAL" clId="{8B3226A9-B1B4-4E4F-8517-82282E64B2CC}" dt="2017-05-10T18:02:56.777" v="3721" actId="2696"/>
        <pc:sldMkLst>
          <pc:docMk/>
          <pc:sldMk cId="2968636336" sldId="1672"/>
        </pc:sldMkLst>
        <pc:spChg chg="add mod">
          <ac:chgData name="Darren Jefford" userId="c015bc4e-a3d8-467f-9aa2-72ac0d7c781f" providerId="ADAL" clId="{8B3226A9-B1B4-4E4F-8517-82282E64B2CC}" dt="2017-05-10T18:02:15.925" v="3447" actId="948"/>
          <ac:spMkLst>
            <pc:docMk/>
            <pc:sldMk cId="2968636336" sldId="1672"/>
            <ac:spMk id="16" creationId="{223A3DC5-C9E9-4067-8E33-67931BC6DAF8}"/>
          </ac:spMkLst>
        </pc:spChg>
        <pc:spChg chg="add mod">
          <ac:chgData name="Darren Jefford" userId="c015bc4e-a3d8-467f-9aa2-72ac0d7c781f" providerId="ADAL" clId="{8B3226A9-B1B4-4E4F-8517-82282E64B2CC}" dt="2017-05-10T18:02:15.956" v="3482" actId="948"/>
          <ac:spMkLst>
            <pc:docMk/>
            <pc:sldMk cId="2968636336" sldId="1672"/>
            <ac:spMk id="21" creationId="{C5D276D7-0805-40C0-83B5-D3E3F38EC19E}"/>
          </ac:spMkLst>
        </pc:spChg>
        <pc:spChg chg="add mod">
          <ac:chgData name="Darren Jefford" userId="c015bc4e-a3d8-467f-9aa2-72ac0d7c781f" providerId="ADAL" clId="{8B3226A9-B1B4-4E4F-8517-82282E64B2CC}" dt="2017-05-10T18:02:15.836" v="3335" actId="948"/>
          <ac:spMkLst>
            <pc:docMk/>
            <pc:sldMk cId="2968636336" sldId="1672"/>
            <ac:spMk id="4" creationId="{EE653EF8-83F9-4906-842C-BF3128901C48}"/>
          </ac:spMkLst>
        </pc:spChg>
        <pc:spChg chg="add mod">
          <ac:chgData name="Darren Jefford" userId="c015bc4e-a3d8-467f-9aa2-72ac0d7c781f" providerId="ADAL" clId="{8B3226A9-B1B4-4E4F-8517-82282E64B2CC}" dt="2017-05-10T18:02:15.869" v="3377" actId="0"/>
          <ac:spMkLst>
            <pc:docMk/>
            <pc:sldMk cId="2968636336" sldId="1672"/>
            <ac:spMk id="6" creationId="{20D0FB91-F6B5-45D6-BA72-9FDB500CF879}"/>
          </ac:spMkLst>
        </pc:spChg>
        <pc:spChg chg="add mod">
          <ac:chgData name="Darren Jefford" userId="c015bc4e-a3d8-467f-9aa2-72ac0d7c781f" providerId="ADAL" clId="{8B3226A9-B1B4-4E4F-8517-82282E64B2CC}" dt="2017-05-10T18:02:15.868" v="3373" actId="0"/>
          <ac:spMkLst>
            <pc:docMk/>
            <pc:sldMk cId="2968636336" sldId="1672"/>
            <ac:spMk id="5" creationId="{6908A87B-9E58-45DA-8ECE-8C931388CFC3}"/>
          </ac:spMkLst>
        </pc:spChg>
        <pc:spChg chg="add mod">
          <ac:chgData name="Darren Jefford" userId="c015bc4e-a3d8-467f-9aa2-72ac0d7c781f" providerId="ADAL" clId="{8B3226A9-B1B4-4E4F-8517-82282E64B2CC}" dt="2017-05-10T18:02:15.897" v="3412" actId="948"/>
          <ac:spMkLst>
            <pc:docMk/>
            <pc:sldMk cId="2968636336" sldId="1672"/>
            <ac:spMk id="11" creationId="{F1797FA6-3949-479E-974B-60520AD65DC2}"/>
          </ac:spMkLst>
        </pc:spChg>
        <pc:picChg chg="add mod">
          <ac:chgData name="Darren Jefford" userId="c015bc4e-a3d8-467f-9aa2-72ac0d7c781f" providerId="ADAL" clId="{8B3226A9-B1B4-4E4F-8517-82282E64B2CC}" dt="2017-05-10T18:02:15.937" v="3457" actId="0"/>
          <ac:picMkLst>
            <pc:docMk/>
            <pc:sldMk cId="2968636336" sldId="1672"/>
            <ac:picMk id="18" creationId="{AB1CB8A9-F6F6-42C6-ACA6-73F383A90B3F}"/>
          </ac:picMkLst>
        </pc:picChg>
        <pc:picChg chg="add mod">
          <ac:chgData name="Darren Jefford" userId="c015bc4e-a3d8-467f-9aa2-72ac0d7c781f" providerId="ADAL" clId="{8B3226A9-B1B4-4E4F-8517-82282E64B2CC}" dt="2017-05-10T18:02:15.906" v="3422" actId="0"/>
          <ac:picMkLst>
            <pc:docMk/>
            <pc:sldMk cId="2968636336" sldId="1672"/>
            <ac:picMk id="13" creationId="{69AD7646-72E8-4534-98AC-A6916C2409DB}"/>
          </ac:picMkLst>
        </pc:picChg>
        <pc:picChg chg="add mod">
          <ac:chgData name="Darren Jefford" userId="c015bc4e-a3d8-467f-9aa2-72ac0d7c781f" providerId="ADAL" clId="{8B3226A9-B1B4-4E4F-8517-82282E64B2CC}" dt="2017-05-10T18:02:15.879" v="3387" actId="0"/>
          <ac:picMkLst>
            <pc:docMk/>
            <pc:sldMk cId="2968636336" sldId="1672"/>
            <ac:picMk id="8" creationId="{7145F3C3-2F88-4707-AA71-7C8A43F30230}"/>
          </ac:picMkLst>
        </pc:picChg>
        <pc:picChg chg="add mod">
          <ac:chgData name="Darren Jefford" userId="c015bc4e-a3d8-467f-9aa2-72ac0d7c781f" providerId="ADAL" clId="{8B3226A9-B1B4-4E4F-8517-82282E64B2CC}" dt="2017-05-10T18:02:15.913" v="3432" actId="0"/>
          <ac:picMkLst>
            <pc:docMk/>
            <pc:sldMk cId="2968636336" sldId="1672"/>
            <ac:picMk id="15" creationId="{C39983BE-101D-4E13-9FDB-7B552278B2D0}"/>
          </ac:picMkLst>
        </pc:picChg>
        <pc:picChg chg="add mod">
          <ac:chgData name="Darren Jefford" userId="c015bc4e-a3d8-467f-9aa2-72ac0d7c781f" providerId="ADAL" clId="{8B3226A9-B1B4-4E4F-8517-82282E64B2CC}" dt="2017-05-10T18:02:15.819" v="3319" actId="0"/>
          <ac:picMkLst>
            <pc:docMk/>
            <pc:sldMk cId="2968636336" sldId="1672"/>
            <ac:picMk id="3" creationId="{C265A7D2-F4F1-4A98-BA18-8DDB7A56701F}"/>
          </ac:picMkLst>
        </pc:picChg>
        <pc:picChg chg="add mod">
          <ac:chgData name="Darren Jefford" userId="c015bc4e-a3d8-467f-9aa2-72ac0d7c781f" providerId="ADAL" clId="{8B3226A9-B1B4-4E4F-8517-82282E64B2CC}" dt="2017-05-10T18:02:15.945" v="3467" actId="0"/>
          <ac:picMkLst>
            <pc:docMk/>
            <pc:sldMk cId="2968636336" sldId="1672"/>
            <ac:picMk id="20" creationId="{D81F523A-59C4-445E-8AEE-709CFF7B2091}"/>
          </ac:picMkLst>
        </pc:picChg>
        <pc:picChg chg="add mod">
          <ac:chgData name="Darren Jefford" userId="c015bc4e-a3d8-467f-9aa2-72ac0d7c781f" providerId="ADAL" clId="{8B3226A9-B1B4-4E4F-8517-82282E64B2CC}" dt="2017-05-10T18:02:15.883" v="3397" actId="0"/>
          <ac:picMkLst>
            <pc:docMk/>
            <pc:sldMk cId="2968636336" sldId="1672"/>
            <ac:picMk id="10" creationId="{80B391EF-28F5-4291-B498-613E1D968339}"/>
          </ac:picMkLst>
        </pc:picChg>
      </pc:sldChg>
      <pc:sldChg chg="addSp modSp add del setBg">
        <pc:chgData name="Darren Jefford" userId="c015bc4e-a3d8-467f-9aa2-72ac0d7c781f" providerId="ADAL" clId="{8B3226A9-B1B4-4E4F-8517-82282E64B2CC}" dt="2017-05-10T18:02:56.795" v="3722" actId="2696"/>
        <pc:sldMkLst>
          <pc:docMk/>
          <pc:sldMk cId="3726881475" sldId="1673"/>
        </pc:sldMkLst>
        <pc:spChg chg="add mod">
          <ac:chgData name="Darren Jefford" userId="c015bc4e-a3d8-467f-9aa2-72ac0d7c781f" providerId="ADAL" clId="{8B3226A9-B1B4-4E4F-8517-82282E64B2CC}" dt="2017-05-10T18:02:16.135" v="3642" actId="0"/>
          <ac:spMkLst>
            <pc:docMk/>
            <pc:sldMk cId="3726881475" sldId="1673"/>
            <ac:spMk id="14" creationId="{EC37CD04-6D1C-4A42-9A90-439D24D40234}"/>
          </ac:spMkLst>
        </pc:spChg>
        <pc:spChg chg="add mod">
          <ac:chgData name="Darren Jefford" userId="c015bc4e-a3d8-467f-9aa2-72ac0d7c781f" providerId="ADAL" clId="{8B3226A9-B1B4-4E4F-8517-82282E64B2CC}" dt="2017-05-10T18:02:16.030" v="3510" actId="948"/>
          <ac:spMkLst>
            <pc:docMk/>
            <pc:sldMk cId="3726881475" sldId="1673"/>
            <ac:spMk id="4" creationId="{BD66506C-3973-41C5-BA95-049FE91D0730}"/>
          </ac:spMkLst>
        </pc:spChg>
        <pc:spChg chg="add mod">
          <ac:chgData name="Darren Jefford" userId="c015bc4e-a3d8-467f-9aa2-72ac0d7c781f" providerId="ADAL" clId="{8B3226A9-B1B4-4E4F-8517-82282E64B2CC}" dt="2017-05-10T18:02:16.058" v="3548" actId="0"/>
          <ac:spMkLst>
            <pc:docMk/>
            <pc:sldMk cId="3726881475" sldId="1673"/>
            <ac:spMk id="5" creationId="{F6187586-91F8-4D14-BD00-041DECF427BF}"/>
          </ac:spMkLst>
        </pc:spChg>
        <pc:spChg chg="add mod">
          <ac:chgData name="Darren Jefford" userId="c015bc4e-a3d8-467f-9aa2-72ac0d7c781f" providerId="ADAL" clId="{8B3226A9-B1B4-4E4F-8517-82282E64B2CC}" dt="2017-05-10T18:02:16.135" v="3646" actId="0"/>
          <ac:spMkLst>
            <pc:docMk/>
            <pc:sldMk cId="3726881475" sldId="1673"/>
            <ac:spMk id="17" creationId="{89AF6D44-185B-4CEA-B9EF-234DCF5CEC02}"/>
          </ac:spMkLst>
        </pc:spChg>
        <pc:spChg chg="add mod">
          <ac:chgData name="Darren Jefford" userId="c015bc4e-a3d8-467f-9aa2-72ac0d7c781f" providerId="ADAL" clId="{8B3226A9-B1B4-4E4F-8517-82282E64B2CC}" dt="2017-05-10T18:02:16.134" v="3638" actId="0"/>
          <ac:spMkLst>
            <pc:docMk/>
            <pc:sldMk cId="3726881475" sldId="1673"/>
            <ac:spMk id="11" creationId="{3AC43EF1-B377-467A-9B67-203424DE6014}"/>
          </ac:spMkLst>
        </pc:spChg>
        <pc:spChg chg="add mod">
          <ac:chgData name="Darren Jefford" userId="c015bc4e-a3d8-467f-9aa2-72ac0d7c781f" providerId="ADAL" clId="{8B3226A9-B1B4-4E4F-8517-82282E64B2CC}" dt="2017-05-10T18:02:16.060" v="3552" actId="0"/>
          <ac:spMkLst>
            <pc:docMk/>
            <pc:sldMk cId="3726881475" sldId="1673"/>
            <ac:spMk id="6" creationId="{37E7A70E-9BF7-4D7F-86F2-F2E2168440F9}"/>
          </ac:spMkLst>
        </pc:spChg>
        <pc:picChg chg="add mod">
          <ac:chgData name="Darren Jefford" userId="c015bc4e-a3d8-467f-9aa2-72ac0d7c781f" providerId="ADAL" clId="{8B3226A9-B1B4-4E4F-8517-82282E64B2CC}" dt="2017-05-10T18:02:16.078" v="3562" actId="0"/>
          <ac:picMkLst>
            <pc:docMk/>
            <pc:sldMk cId="3726881475" sldId="1673"/>
            <ac:picMk id="8" creationId="{FA8A3B35-E689-4B86-B93C-073E2F6A5916}"/>
          </ac:picMkLst>
        </pc:picChg>
        <pc:picChg chg="add mod">
          <ac:chgData name="Darren Jefford" userId="c015bc4e-a3d8-467f-9aa2-72ac0d7c781f" providerId="ADAL" clId="{8B3226A9-B1B4-4E4F-8517-82282E64B2CC}" dt="2017-05-10T18:02:16.135" v="3640" actId="0"/>
          <ac:picMkLst>
            <pc:docMk/>
            <pc:sldMk cId="3726881475" sldId="1673"/>
            <ac:picMk id="13" creationId="{D77C9AB8-8825-4F47-B3B9-0B34F29B71AC}"/>
          </ac:picMkLst>
        </pc:picChg>
        <pc:picChg chg="add mod">
          <ac:chgData name="Darren Jefford" userId="c015bc4e-a3d8-467f-9aa2-72ac0d7c781f" providerId="ADAL" clId="{8B3226A9-B1B4-4E4F-8517-82282E64B2CC}" dt="2017-05-10T18:02:16.134" v="3636" actId="0"/>
          <ac:picMkLst>
            <pc:docMk/>
            <pc:sldMk cId="3726881475" sldId="1673"/>
            <ac:picMk id="10" creationId="{1433B47B-BA6B-4884-A156-A165F7D19BDB}"/>
          </ac:picMkLst>
        </pc:picChg>
        <pc:picChg chg="add mod">
          <ac:chgData name="Darren Jefford" userId="c015bc4e-a3d8-467f-9aa2-72ac0d7c781f" providerId="ADAL" clId="{8B3226A9-B1B4-4E4F-8517-82282E64B2CC}" dt="2017-05-10T18:02:16.005" v="3494" actId="0"/>
          <ac:picMkLst>
            <pc:docMk/>
            <pc:sldMk cId="3726881475" sldId="1673"/>
            <ac:picMk id="3" creationId="{879A9159-4B53-4841-95FE-594DA43248EE}"/>
          </ac:picMkLst>
        </pc:picChg>
        <pc:picChg chg="add mod">
          <ac:chgData name="Darren Jefford" userId="c015bc4e-a3d8-467f-9aa2-72ac0d7c781f" providerId="ADAL" clId="{8B3226A9-B1B4-4E4F-8517-82282E64B2CC}" dt="2017-05-10T18:02:16.135" v="3644" actId="0"/>
          <ac:picMkLst>
            <pc:docMk/>
            <pc:sldMk cId="3726881475" sldId="1673"/>
            <ac:picMk id="16" creationId="{D971C1BE-C05F-43A5-AD98-7E816BE79EF9}"/>
          </ac:picMkLst>
        </pc:picChg>
      </pc:sldChg>
      <pc:sldChg chg="addSp modSp add del setBg">
        <pc:chgData name="Darren Jefford" userId="c015bc4e-a3d8-467f-9aa2-72ac0d7c781f" providerId="ADAL" clId="{8B3226A9-B1B4-4E4F-8517-82282E64B2CC}" dt="2017-05-10T18:02:56.810" v="3723" actId="2696"/>
        <pc:sldMkLst>
          <pc:docMk/>
          <pc:sldMk cId="3615481271" sldId="1674"/>
        </pc:sldMkLst>
        <pc:spChg chg="add mod">
          <ac:chgData name="Darren Jefford" userId="c015bc4e-a3d8-467f-9aa2-72ac0d7c781f" providerId="ADAL" clId="{8B3226A9-B1B4-4E4F-8517-82282E64B2CC}" dt="2017-05-10T18:02:16.228" v="3694" actId="948"/>
          <ac:spMkLst>
            <pc:docMk/>
            <pc:sldMk cId="3615481271" sldId="1674"/>
            <ac:spMk id="8" creationId="{BA4E4F57-6887-4D98-856C-E8AA5EBB24C8}"/>
          </ac:spMkLst>
        </pc:spChg>
        <pc:spChg chg="add mod">
          <ac:chgData name="Darren Jefford" userId="c015bc4e-a3d8-467f-9aa2-72ac0d7c781f" providerId="ADAL" clId="{8B3226A9-B1B4-4E4F-8517-82282E64B2CC}" dt="2017-05-10T18:02:16.244" v="3709" actId="948"/>
          <ac:spMkLst>
            <pc:docMk/>
            <pc:sldMk cId="3615481271" sldId="1674"/>
            <ac:spMk id="9" creationId="{D159FA9F-F206-4B36-9603-654BB7C9E3F3}"/>
          </ac:spMkLst>
        </pc:spChg>
        <pc:picChg chg="add mod">
          <ac:chgData name="Darren Jefford" userId="c015bc4e-a3d8-467f-9aa2-72ac0d7c781f" providerId="ADAL" clId="{8B3226A9-B1B4-4E4F-8517-82282E64B2CC}" dt="2017-05-10T18:02:16.198" v="3668" actId="0"/>
          <ac:picMkLst>
            <pc:docMk/>
            <pc:sldMk cId="3615481271" sldId="1674"/>
            <ac:picMk id="5" creationId="{92789988-FE58-4945-BCF1-909FC1C38FFD}"/>
          </ac:picMkLst>
        </pc:picChg>
        <pc:picChg chg="add mod">
          <ac:chgData name="Darren Jefford" userId="c015bc4e-a3d8-467f-9aa2-72ac0d7c781f" providerId="ADAL" clId="{8B3226A9-B1B4-4E4F-8517-82282E64B2CC}" dt="2017-05-10T18:02:16.289" v="3719" actId="0"/>
          <ac:picMkLst>
            <pc:docMk/>
            <pc:sldMk cId="3615481271" sldId="1674"/>
            <ac:picMk id="11" creationId="{6385453C-E9DB-49D4-ABE0-DBE79653B1EB}"/>
          </ac:picMkLst>
        </pc:picChg>
        <pc:picChg chg="add mod">
          <ac:chgData name="Darren Jefford" userId="c015bc4e-a3d8-467f-9aa2-72ac0d7c781f" providerId="ADAL" clId="{8B3226A9-B1B4-4E4F-8517-82282E64B2CC}" dt="2017-05-10T18:02:16.207" v="3678" actId="0"/>
          <ac:picMkLst>
            <pc:docMk/>
            <pc:sldMk cId="3615481271" sldId="1674"/>
            <ac:picMk id="7" creationId="{87BD9C0F-F514-4FDE-BB28-3F2DDD9AF37A}"/>
          </ac:picMkLst>
        </pc:picChg>
        <pc:picChg chg="add mod">
          <ac:chgData name="Darren Jefford" userId="c015bc4e-a3d8-467f-9aa2-72ac0d7c781f" providerId="ADAL" clId="{8B3226A9-B1B4-4E4F-8517-82282E64B2CC}" dt="2017-05-10T18:02:16.187" v="3658" actId="0"/>
          <ac:picMkLst>
            <pc:docMk/>
            <pc:sldMk cId="3615481271" sldId="1674"/>
            <ac:picMk id="3" creationId="{7DC78858-97EE-45A3-B11C-A08CB325E6D3}"/>
          </ac:picMkLst>
        </pc:picChg>
      </pc:sldChg>
      <pc:sldMasterChg chg="delSldLayout">
        <pc:chgData name="Darren Jefford" userId="c015bc4e-a3d8-467f-9aa2-72ac0d7c781f" providerId="ADAL" clId="{8B3226A9-B1B4-4E4F-8517-82282E64B2CC}" dt="2017-05-05T19:52:43.144" v="1261" actId="2696"/>
        <pc:sldMasterMkLst>
          <pc:docMk/>
          <pc:sldMasterMk cId="2094772894" sldId="2147484573"/>
        </pc:sldMasterMkLst>
        <pc:sldLayoutChg chg="del">
          <pc:sldLayoutMkLst>
            <pc:docMk/>
            <pc:sldMasterMk cId="2094772894" sldId="2147484573"/>
            <pc:sldLayoutMk cId="1949388998" sldId="2147484599"/>
          </pc:sldLayoutMkLst>
        </pc:sldLayoutChg>
      </pc:sldMasterChg>
      <pc:sldMasterChg chg="modSldLayout">
        <pc:chgData name="Darren Jefford" userId="c015bc4e-a3d8-467f-9aa2-72ac0d7c781f" providerId="ADAL" clId="{8B3226A9-B1B4-4E4F-8517-82282E64B2CC}" dt="2017-05-05T18:56:18.786" v="722" actId="478"/>
        <pc:sldMasterMkLst>
          <pc:docMk/>
          <pc:sldMasterMk cId="1548284678" sldId="2147484625"/>
        </pc:sldMasterMkLst>
        <pc:sldLayoutChg chg="delSp">
          <pc:sldLayoutMkLst>
            <pc:docMk/>
            <pc:sldMasterMk cId="1548284678" sldId="2147484625"/>
            <pc:sldLayoutMk cId="620175639" sldId="2147484626"/>
          </pc:sldLayoutMkLst>
          <pc:spChg chg="del">
            <ac:spMkLst>
              <pc:docMk/>
              <pc:sldMasterMk cId="1548284678" sldId="2147484625"/>
              <pc:sldLayoutMk cId="620175639" sldId="2147484626"/>
              <ac:spMk id="11" creationId="{00000000-0000-0000-0000-000000000000}"/>
            </ac:spMkLst>
          </pc:spChg>
        </pc:sldLayoutChg>
      </pc:sldMasterChg>
      <pc:sldMasterChg chg="modSldLayout">
        <pc:chgData name="Darren Jefford" userId="c015bc4e-a3d8-467f-9aa2-72ac0d7c781f" providerId="ADAL" clId="{8B3226A9-B1B4-4E4F-8517-82282E64B2CC}" dt="2017-05-05T18:56:05.060" v="721" actId="478"/>
        <pc:sldMasterMkLst>
          <pc:docMk/>
          <pc:sldMasterMk cId="113815831" sldId="2147484658"/>
        </pc:sldMasterMkLst>
        <pc:sldLayoutChg chg="delSp">
          <pc:sldLayoutMkLst>
            <pc:docMk/>
            <pc:sldMasterMk cId="113815831" sldId="2147484658"/>
            <pc:sldLayoutMk cId="1504883098" sldId="2147484665"/>
          </pc:sldLayoutMkLst>
          <pc:spChg chg="del">
            <ac:spMkLst>
              <pc:docMk/>
              <pc:sldMasterMk cId="113815831" sldId="2147484658"/>
              <pc:sldLayoutMk cId="1504883098" sldId="2147484665"/>
              <ac:spMk id="5"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dgm:t>
        <a:bodyPr/>
        <a:lstStyle/>
        <a:p>
          <a:r>
            <a:rPr lang="en-US"/>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dgm:t>
        <a:bodyPr/>
        <a:lstStyle/>
        <a:p>
          <a:r>
            <a:rPr lang="en-US"/>
            <a:t>Dimension</a:t>
          </a:r>
          <a:endParaRPr lang="en-US" dirty="0"/>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dgm:t>
        <a:bodyPr/>
        <a:lstStyle/>
        <a:p>
          <a:r>
            <a:rPr lang="en-US"/>
            <a:t>Email</a:t>
          </a:r>
          <a:endParaRPr lang="en-US" dirty="0"/>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dgm:t>
        <a:bodyPr/>
        <a:lstStyle/>
        <a:p>
          <a:r>
            <a:rPr lang="en-US"/>
            <a:t>Encyclopedia</a:t>
          </a:r>
          <a:endParaRPr lang="en-US" dirty="0"/>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dgm:t>
        <a:bodyPr/>
        <a:lstStyle/>
        <a:p>
          <a:r>
            <a:rPr lang="en-US"/>
            <a:t>Geography</a:t>
          </a:r>
          <a:endParaRPr lang="en-US" dirty="0"/>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dgm:t>
        <a:bodyPr/>
        <a:lstStyle/>
        <a:p>
          <a:r>
            <a:rPr lang="en-US"/>
            <a:t>Money</a:t>
          </a:r>
          <a:endParaRPr lang="en-US" dirty="0"/>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dgm:t>
        <a:bodyPr/>
        <a:lstStyle/>
        <a:p>
          <a:r>
            <a:rPr lang="en-US"/>
            <a:t>Number</a:t>
          </a:r>
          <a:endParaRPr lang="en-US" dirty="0"/>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dgm:t>
        <a:bodyPr/>
        <a:lstStyle/>
        <a:p>
          <a:r>
            <a:rPr lang="en-US"/>
            <a:t>Ordinal</a:t>
          </a:r>
          <a:endParaRPr lang="en-US" dirty="0"/>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dgm:t>
        <a:bodyPr/>
        <a:lstStyle/>
        <a:p>
          <a:r>
            <a:rPr lang="en-US"/>
            <a:t>Percentage</a:t>
          </a:r>
          <a:endParaRPr lang="en-US" dirty="0"/>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dgm:t>
        <a:bodyPr/>
        <a:lstStyle/>
        <a:p>
          <a:r>
            <a:rPr lang="en-US" dirty="0" err="1"/>
            <a:t>Phonenumber</a:t>
          </a:r>
          <a:r>
            <a:rPr lang="en-US" dirty="0"/>
            <a:t>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dgm:t>
        <a:bodyPr/>
        <a:lstStyle/>
        <a:p>
          <a:r>
            <a:rPr lang="en-US" dirty="0"/>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dgm:t>
        <a:bodyPr/>
        <a:lstStyle/>
        <a:p>
          <a:r>
            <a:rPr lang="en-US" dirty="0" err="1"/>
            <a:t>Url</a:t>
          </a:r>
          <a:endParaRPr lang="en-US" dirty="0"/>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2877D414-EFD9-4C8C-820C-1BB58EC7F732}" srcId="{07BE8856-5F30-47DC-8F78-ADB48A3936D2}" destId="{A49C2F36-7641-41ED-BEBF-229182D5C7F9}" srcOrd="4" destOrd="0" parTransId="{576A931B-B89D-4B38-A937-152E6CAF117C}" sibTransId="{AF06DC6A-ACD3-4159-890F-C4437494BF84}"/>
    <dgm:cxn modelId="{90563416-BAF8-426A-906E-5E829A0F3D21}" type="presOf" srcId="{F8111D4B-3CB1-45AF-89F6-7E03613247EC}" destId="{A2CD9AA6-CA99-4A34-AA26-ED08C1E1A8A8}" srcOrd="0" destOrd="0" presId="urn:microsoft.com/office/officeart/2005/8/layout/default"/>
    <dgm:cxn modelId="{EBB75F29-C1E3-42A6-834A-9839EE591D40}" type="presOf" srcId="{B8E667D6-CF7A-49FD-AEEC-ED28C604DE35}" destId="{89926CA3-680A-49D4-B16B-C8A30CA0E349}"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34F9933E-4C5D-4FF8-84C3-710982717E8A}" type="presOf" srcId="{07BE8856-5F30-47DC-8F78-ADB48A3936D2}" destId="{E6A71BB3-8052-4289-8FA4-56E95FB3FD74}" srcOrd="0" destOrd="0" presId="urn:microsoft.com/office/officeart/2005/8/layout/default"/>
    <dgm:cxn modelId="{1415855F-3B78-48E4-A46A-D858D4728D5E}" type="presOf" srcId="{6BEFE8EF-28E0-43ED-A4E1-8F56FBE8B292}" destId="{D3F1E7C7-2F35-4DBF-AA91-60579A589FFE}"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51FFDE51-1AA2-45AA-AC09-37A09E54D1CC}" type="presOf" srcId="{01149674-B10A-4D4B-B12B-EB2F59BB1A80}" destId="{1599205C-AB41-4DD0-89B3-8DD109BAD631}"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D84AC7A-07DA-43F7-9FC0-B39CDD2D092F}" type="presOf" srcId="{A49C2F36-7641-41ED-BEBF-229182D5C7F9}" destId="{87B34471-E463-4553-B071-E08A4539247D}"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4F83D57C-2A49-4548-B7FC-C324616ECF6F}" type="presOf" srcId="{E6E19FF9-DFD9-4CAB-9D62-31E563959BF1}" destId="{B71CB1DD-AF25-4D54-8960-3BA34C74393D}" srcOrd="0" destOrd="0" presId="urn:microsoft.com/office/officeart/2005/8/layout/default"/>
    <dgm:cxn modelId="{72652D93-4DA9-4E23-A9A5-ABDA1C28F58A}" type="presOf" srcId="{2DB40305-CBAD-49C0-9496-44CD852F73A4}" destId="{95667A26-D59C-4D6F-85EB-3772C141FD66}" srcOrd="0" destOrd="0" presId="urn:microsoft.com/office/officeart/2005/8/layout/default"/>
    <dgm:cxn modelId="{10DFDBA0-1AAE-4049-8D24-114308E39245}" type="presOf" srcId="{CFF92723-B943-447F-836A-ED44E904A4C4}" destId="{57B736CB-6021-471A-B973-72B6CCDC5D59}"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25CE91B3-9C54-474C-9B68-F91FA98F8F98}" type="presOf" srcId="{2962056C-6BE3-4022-8E8B-6BF6663CBC34}" destId="{76A8C0FC-1499-4AE9-9F1F-4B6A66468502}" srcOrd="0" destOrd="0" presId="urn:microsoft.com/office/officeart/2005/8/layout/default"/>
    <dgm:cxn modelId="{7BEB7FB6-6B05-4FA6-AEBE-692C2940E8F8}" type="presOf" srcId="{6E2396B6-F696-437D-B261-AA18B1D30E12}" destId="{E8233654-5329-4D38-8810-5570B4E5EDE0}" srcOrd="0" destOrd="0" presId="urn:microsoft.com/office/officeart/2005/8/layout/default"/>
    <dgm:cxn modelId="{D313AEE9-8EF9-45EF-A05A-FD62C04775E3}" type="presOf" srcId="{00A6FCF0-9DCE-402A-A3BD-B265D292170F}" destId="{7F6A9B23-9685-4B64-B56A-D471DF571A60}"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800D87EC-825F-4A7D-B9ED-AF7EE1443CDF}" type="presOf" srcId="{687A3387-08BF-45A6-8A9A-21574673DF84}" destId="{9C92395A-B3D3-41FB-8C3A-20029C88416A}" srcOrd="0" destOrd="0" presId="urn:microsoft.com/office/officeart/2005/8/layout/default"/>
    <dgm:cxn modelId="{974917F4-E9F5-4A59-A7D1-CFBBD4BAF0E9}" srcId="{07BE8856-5F30-47DC-8F78-ADB48A3936D2}" destId="{6E2396B6-F696-437D-B261-AA18B1D30E12}" srcOrd="9" destOrd="0" parTransId="{8AEC3899-2B67-4B30-A004-C46DA4400C13}" sibTransId="{2EC3157D-6CCC-4959-9A69-EFA4593F2B2C}"/>
    <dgm:cxn modelId="{337142FE-494A-42D1-B414-FCC727FFFA1B}" srcId="{07BE8856-5F30-47DC-8F78-ADB48A3936D2}" destId="{B8E667D6-CF7A-49FD-AEEC-ED28C604DE35}" srcOrd="10" destOrd="0" parTransId="{A915C201-FF58-4663-89BB-5999C5D8B78D}" sibTransId="{160B6BDC-EF0D-4BE8-B131-382152F7C657}"/>
    <dgm:cxn modelId="{901E0FEB-DA03-4E56-9C4B-22A95943569F}" type="presParOf" srcId="{E6A71BB3-8052-4289-8FA4-56E95FB3FD74}" destId="{B71CB1DD-AF25-4D54-8960-3BA34C74393D}" srcOrd="0" destOrd="0" presId="urn:microsoft.com/office/officeart/2005/8/layout/default"/>
    <dgm:cxn modelId="{2D0957F8-75FE-4774-B7CF-3F9915450495}" type="presParOf" srcId="{E6A71BB3-8052-4289-8FA4-56E95FB3FD74}" destId="{50FE7F06-831B-46E8-905D-91D801D24FBE}" srcOrd="1" destOrd="0" presId="urn:microsoft.com/office/officeart/2005/8/layout/default"/>
    <dgm:cxn modelId="{2B516C31-2CA4-4EA1-979E-014243F034F0}" type="presParOf" srcId="{E6A71BB3-8052-4289-8FA4-56E95FB3FD74}" destId="{1599205C-AB41-4DD0-89B3-8DD109BAD631}" srcOrd="2" destOrd="0" presId="urn:microsoft.com/office/officeart/2005/8/layout/default"/>
    <dgm:cxn modelId="{C1B1DFCD-7C11-4576-B932-90BAA4D65763}" type="presParOf" srcId="{E6A71BB3-8052-4289-8FA4-56E95FB3FD74}" destId="{05294B32-2174-4EBE-9499-97250C9E7C76}" srcOrd="3" destOrd="0" presId="urn:microsoft.com/office/officeart/2005/8/layout/default"/>
    <dgm:cxn modelId="{ABB1934A-BC31-4C85-BB73-CE0C826F30DD}" type="presParOf" srcId="{E6A71BB3-8052-4289-8FA4-56E95FB3FD74}" destId="{57B736CB-6021-471A-B973-72B6CCDC5D59}" srcOrd="4" destOrd="0" presId="urn:microsoft.com/office/officeart/2005/8/layout/default"/>
    <dgm:cxn modelId="{9451F5E5-4808-4294-9572-4DD8A49647C3}" type="presParOf" srcId="{E6A71BB3-8052-4289-8FA4-56E95FB3FD74}" destId="{3EEF37BB-A1DC-4033-8B8B-CCEAF067885B}" srcOrd="5" destOrd="0" presId="urn:microsoft.com/office/officeart/2005/8/layout/default"/>
    <dgm:cxn modelId="{72AC289D-2EE7-451D-B8D4-8258D147EE92}" type="presParOf" srcId="{E6A71BB3-8052-4289-8FA4-56E95FB3FD74}" destId="{D3F1E7C7-2F35-4DBF-AA91-60579A589FFE}" srcOrd="6" destOrd="0" presId="urn:microsoft.com/office/officeart/2005/8/layout/default"/>
    <dgm:cxn modelId="{FD209B44-6506-4474-A5D5-83BD73A1EA9B}" type="presParOf" srcId="{E6A71BB3-8052-4289-8FA4-56E95FB3FD74}" destId="{A5EF7AC0-873F-493A-A2DB-BAEAD22DC7DC}" srcOrd="7" destOrd="0" presId="urn:microsoft.com/office/officeart/2005/8/layout/default"/>
    <dgm:cxn modelId="{F88FD790-B46F-4E9A-865E-D2C4057CBCCA}" type="presParOf" srcId="{E6A71BB3-8052-4289-8FA4-56E95FB3FD74}" destId="{87B34471-E463-4553-B071-E08A4539247D}" srcOrd="8" destOrd="0" presId="urn:microsoft.com/office/officeart/2005/8/layout/default"/>
    <dgm:cxn modelId="{0F049452-9EF2-4692-AA08-D5B24F766FA0}" type="presParOf" srcId="{E6A71BB3-8052-4289-8FA4-56E95FB3FD74}" destId="{F11BDB95-A046-40ED-9446-CD5E0466CC40}" srcOrd="9" destOrd="0" presId="urn:microsoft.com/office/officeart/2005/8/layout/default"/>
    <dgm:cxn modelId="{BE0EAB26-B867-4E8E-A401-5E4957E907A5}" type="presParOf" srcId="{E6A71BB3-8052-4289-8FA4-56E95FB3FD74}" destId="{7F6A9B23-9685-4B64-B56A-D471DF571A60}" srcOrd="10" destOrd="0" presId="urn:microsoft.com/office/officeart/2005/8/layout/default"/>
    <dgm:cxn modelId="{DA8138A8-5187-4DC9-976C-038A62725F27}" type="presParOf" srcId="{E6A71BB3-8052-4289-8FA4-56E95FB3FD74}" destId="{06402681-2530-4137-8F5E-544579EDFF0A}" srcOrd="11" destOrd="0" presId="urn:microsoft.com/office/officeart/2005/8/layout/default"/>
    <dgm:cxn modelId="{E42217FA-D47D-4EC4-8F4D-377B7E066D78}" type="presParOf" srcId="{E6A71BB3-8052-4289-8FA4-56E95FB3FD74}" destId="{95667A26-D59C-4D6F-85EB-3772C141FD66}" srcOrd="12" destOrd="0" presId="urn:microsoft.com/office/officeart/2005/8/layout/default"/>
    <dgm:cxn modelId="{C336A63A-F38C-4928-A499-F9D1AC2EAE50}" type="presParOf" srcId="{E6A71BB3-8052-4289-8FA4-56E95FB3FD74}" destId="{B6032109-B155-427D-8371-82C1855A7B14}" srcOrd="13" destOrd="0" presId="urn:microsoft.com/office/officeart/2005/8/layout/default"/>
    <dgm:cxn modelId="{782EA23C-7437-4ED7-984B-9E10BC2215C0}" type="presParOf" srcId="{E6A71BB3-8052-4289-8FA4-56E95FB3FD74}" destId="{76A8C0FC-1499-4AE9-9F1F-4B6A66468502}" srcOrd="14" destOrd="0" presId="urn:microsoft.com/office/officeart/2005/8/layout/default"/>
    <dgm:cxn modelId="{F8FE90F8-2EAE-4F52-8A2C-5F419ED353CC}" type="presParOf" srcId="{E6A71BB3-8052-4289-8FA4-56E95FB3FD74}" destId="{17007B89-701D-4466-A0AC-A805C36CC123}" srcOrd="15" destOrd="0" presId="urn:microsoft.com/office/officeart/2005/8/layout/default"/>
    <dgm:cxn modelId="{A8405FAF-DB7E-4CD9-A077-1558BECE1FD5}" type="presParOf" srcId="{E6A71BB3-8052-4289-8FA4-56E95FB3FD74}" destId="{A2CD9AA6-CA99-4A34-AA26-ED08C1E1A8A8}" srcOrd="16" destOrd="0" presId="urn:microsoft.com/office/officeart/2005/8/layout/default"/>
    <dgm:cxn modelId="{FD3497CD-B869-45DF-BBF5-067E52640626}" type="presParOf" srcId="{E6A71BB3-8052-4289-8FA4-56E95FB3FD74}" destId="{0CD09025-8517-4076-BB5B-021BCC1B4678}" srcOrd="17" destOrd="0" presId="urn:microsoft.com/office/officeart/2005/8/layout/default"/>
    <dgm:cxn modelId="{CD5F1386-6942-4E2F-B1CA-C1544D5C8652}" type="presParOf" srcId="{E6A71BB3-8052-4289-8FA4-56E95FB3FD74}" destId="{E8233654-5329-4D38-8810-5570B4E5EDE0}" srcOrd="18" destOrd="0" presId="urn:microsoft.com/office/officeart/2005/8/layout/default"/>
    <dgm:cxn modelId="{9E21369B-FA30-472A-9A65-9A9C21F1D0F4}" type="presParOf" srcId="{E6A71BB3-8052-4289-8FA4-56E95FB3FD74}" destId="{CCB44B0B-D947-494D-87C0-6020C020433F}" srcOrd="19" destOrd="0" presId="urn:microsoft.com/office/officeart/2005/8/layout/default"/>
    <dgm:cxn modelId="{5F5F6B5C-564F-4D92-BBA5-A2980DEEF83B}" type="presParOf" srcId="{E6A71BB3-8052-4289-8FA4-56E95FB3FD74}" destId="{89926CA3-680A-49D4-B16B-C8A30CA0E349}" srcOrd="20" destOrd="0" presId="urn:microsoft.com/office/officeart/2005/8/layout/default"/>
    <dgm:cxn modelId="{56E1D573-7969-4F84-B664-2A09B5D716E6}" type="presParOf" srcId="{E6A71BB3-8052-4289-8FA4-56E95FB3FD74}" destId="{75EF9393-A0D8-4E07-995C-EEBFC89ED413}" srcOrd="21" destOrd="0" presId="urn:microsoft.com/office/officeart/2005/8/layout/default"/>
    <dgm:cxn modelId="{7373CFEA-5283-4645-B7AB-F4C53CC54114}"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Dimension</a:t>
          </a:r>
          <a:endParaRPr lang="en-US" sz="1900" kern="1200" dirty="0"/>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Email</a:t>
          </a:r>
          <a:endParaRPr lang="en-US" sz="1900" kern="1200" dirty="0"/>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Encyclopedia</a:t>
          </a:r>
          <a:endParaRPr lang="en-US" sz="1900" kern="1200" dirty="0"/>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Geography</a:t>
          </a:r>
          <a:endParaRPr lang="en-US" sz="1900" kern="1200" dirty="0"/>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Money</a:t>
          </a:r>
          <a:endParaRPr lang="en-US" sz="1900" kern="1200" dirty="0"/>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Number</a:t>
          </a:r>
          <a:endParaRPr lang="en-US" sz="1900" kern="1200" dirty="0"/>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Ordinal</a:t>
          </a:r>
          <a:endParaRPr lang="en-US" sz="1900" kern="1200" dirty="0"/>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Percentage</a:t>
          </a:r>
          <a:endParaRPr lang="en-US" sz="1900" kern="1200" dirty="0"/>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Phonenumber</a:t>
          </a:r>
          <a:r>
            <a:rPr lang="en-US" sz="1900" kern="1200" dirty="0"/>
            <a:t>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Url</a:t>
          </a:r>
          <a:endParaRPr lang="en-US" sz="1900" kern="1200" dirty="0"/>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7/12/2017 1:45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7/12/2017 1:04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3D530-3419-45A5-AB8A-2242E8FDFF4E}" type="datetime8">
              <a:rPr lang="en-US" smtClean="0"/>
              <a:t>7/12/2017 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90969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Try it out below! </a:t>
            </a:r>
            <a:endParaRPr lang="zh-CN" altLang="en-US" dirty="0"/>
          </a:p>
        </p:txBody>
      </p:sp>
    </p:spTree>
    <p:extLst>
      <p:ext uri="{BB962C8B-B14F-4D97-AF65-F5344CB8AC3E}">
        <p14:creationId xmlns:p14="http://schemas.microsoft.com/office/powerpoint/2010/main" val="329725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Understanding and analyzing unstructured text is an increasingly popular field and includes a wide spectrum of problems such as sentiment analysis, key phrase extraction, topic modeling/extraction, aspect extraction and more.</a:t>
            </a:r>
          </a:p>
          <a:p>
            <a:r>
              <a:rPr lang="en-US" dirty="0"/>
              <a:t>Text Analytics API is a suite of text analytics services : we currently offer APIs for sentiment analysis, key phrase extraction and topic detection for English text, as well as language detection for 120 languages. In this initial preview release, we offer APIs for sentiment analysis and key phrase extraction of English text. No labeled or training data is needed to use the service - just bring your text data. This service is based on research and engineering that originated in Microsoft Research and which has been battle-tested and improved over the past few years.</a:t>
            </a:r>
          </a:p>
        </p:txBody>
      </p:sp>
    </p:spTree>
    <p:extLst>
      <p:ext uri="{BB962C8B-B14F-4D97-AF65-F5344CB8AC3E}">
        <p14:creationId xmlns:p14="http://schemas.microsoft.com/office/powerpoint/2010/main" val="318701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https://review.docs.microsoft.com/en-us/Bot-Framework/index#pivot=main&amp;panel=overview</a:t>
            </a:r>
          </a:p>
          <a:p>
            <a:endParaRPr lang="en-US" dirty="0"/>
          </a:p>
          <a:p>
            <a:r>
              <a:rPr lang="en-US" dirty="0"/>
              <a:t>Show the C#/Node dropdown on:</a:t>
            </a:r>
          </a:p>
          <a:p>
            <a:r>
              <a:rPr lang="en-US" dirty="0"/>
              <a:t>https://review.docs.microsoft.com/en-us/bot-framework/nodejs/bot-builder-nodejs-dialog-manage-conversation</a:t>
            </a:r>
          </a:p>
          <a:p>
            <a:endParaRPr lang="en-US" dirty="0"/>
          </a:p>
          <a:p>
            <a:r>
              <a:rPr lang="en-US" dirty="0"/>
              <a:t>Show filtering. For example, “Dialog”. </a:t>
            </a:r>
          </a:p>
          <a:p>
            <a:r>
              <a:rPr lang="en-US" dirty="0"/>
              <a:t>Show the dark theme. </a:t>
            </a:r>
          </a:p>
          <a:p>
            <a:r>
              <a:rPr lang="en-US" dirty="0"/>
              <a:t>Show the site is responsive.</a:t>
            </a:r>
          </a:p>
          <a:p>
            <a:endParaRPr lang="en-US" dirty="0"/>
          </a:p>
          <a:p>
            <a:r>
              <a:rPr lang="en-US" dirty="0"/>
              <a:t>Show the Adaptive Card help: </a:t>
            </a:r>
          </a:p>
          <a:p>
            <a:r>
              <a:rPr lang="en-US" dirty="0"/>
              <a:t>https://review.docs.microsoft.com/en-us/bot-framework/dotnet/bot-builder-dotnet-add-rich-card-attachments#a-idadaptive-carda-add-an-adaptive-card-to-a-message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7/12/2017 1:04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99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t>
            </a:r>
            <a:r>
              <a:rPr lang="en-US" sz="1200" kern="1200" dirty="0" err="1">
                <a:solidFill>
                  <a:schemeClr val="tx1"/>
                </a:solidFill>
                <a:effectLst/>
                <a:latin typeface="+mn-lt"/>
                <a:ea typeface="+mn-ea"/>
                <a:cs typeface="+mn-cs"/>
              </a:rPr>
              <a:t>accuratel</a:t>
            </a:r>
            <a:r>
              <a:rPr lang="en-US" sz="1200" kern="1200" dirty="0">
                <a:solidFill>
                  <a:schemeClr val="tx1"/>
                </a:solidFill>
                <a:effectLst/>
                <a:latin typeface="+mn-lt"/>
                <a:ea typeface="+mn-ea"/>
                <a:cs typeface="+mn-cs"/>
              </a:rPr>
              <a:t>.</a:t>
            </a:r>
          </a:p>
          <a:p>
            <a:endParaRPr lang="zh-CN" altLang="en-US" dirty="0"/>
          </a:p>
        </p:txBody>
      </p:sp>
    </p:spTree>
    <p:extLst>
      <p:ext uri="{BB962C8B-B14F-4D97-AF65-F5344CB8AC3E}">
        <p14:creationId xmlns:p14="http://schemas.microsoft.com/office/powerpoint/2010/main" val="3410919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https://review.docs.microsoft.com/en-us/Bot-Framework/index#pivot=main&amp;panel=overview</a:t>
            </a:r>
          </a:p>
          <a:p>
            <a:endParaRPr lang="en-US" dirty="0"/>
          </a:p>
          <a:p>
            <a:r>
              <a:rPr lang="en-US" dirty="0"/>
              <a:t>Show the C#/Node dropdown on:</a:t>
            </a:r>
          </a:p>
          <a:p>
            <a:r>
              <a:rPr lang="en-US" dirty="0"/>
              <a:t>https://review.docs.microsoft.com/en-us/bot-framework/nodejs/bot-builder-nodejs-dialog-manage-conversation</a:t>
            </a:r>
          </a:p>
          <a:p>
            <a:endParaRPr lang="en-US" dirty="0"/>
          </a:p>
          <a:p>
            <a:r>
              <a:rPr lang="en-US" dirty="0"/>
              <a:t>Show filtering. For example, “Dialog”. </a:t>
            </a:r>
          </a:p>
          <a:p>
            <a:r>
              <a:rPr lang="en-US" dirty="0"/>
              <a:t>Show the dark theme. </a:t>
            </a:r>
          </a:p>
          <a:p>
            <a:r>
              <a:rPr lang="en-US" dirty="0"/>
              <a:t>Show the site is responsive.</a:t>
            </a:r>
          </a:p>
          <a:p>
            <a:endParaRPr lang="en-US" dirty="0"/>
          </a:p>
          <a:p>
            <a:r>
              <a:rPr lang="en-US" dirty="0"/>
              <a:t>Show the Adaptive Card help: </a:t>
            </a:r>
          </a:p>
          <a:p>
            <a:r>
              <a:rPr lang="en-US" dirty="0"/>
              <a:t>https://review.docs.microsoft.com/en-us/bot-framework/dotnet/bot-builder-dotnet-add-rich-card-attachments#a-idadaptive-carda-add-an-adaptive-card-to-a-message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7/12/2017 1:04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40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5674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5547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5137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28962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052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7/12/2017 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180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7445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9445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54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https://review.docs.microsoft.com/en-us/Bot-Framework/index#pivot=main&amp;panel=overview</a:t>
            </a:r>
          </a:p>
          <a:p>
            <a:endParaRPr lang="en-US" dirty="0"/>
          </a:p>
          <a:p>
            <a:r>
              <a:rPr lang="en-US" dirty="0"/>
              <a:t>Show the C#/Node dropdown on:</a:t>
            </a:r>
          </a:p>
          <a:p>
            <a:r>
              <a:rPr lang="en-US" dirty="0"/>
              <a:t>https://review.docs.microsoft.com/en-us/bot-framework/nodejs/bot-builder-nodejs-dialog-manage-conversation</a:t>
            </a:r>
          </a:p>
          <a:p>
            <a:endParaRPr lang="en-US" dirty="0"/>
          </a:p>
          <a:p>
            <a:r>
              <a:rPr lang="en-US" dirty="0"/>
              <a:t>Show filtering. For example, “Dialog”. </a:t>
            </a:r>
          </a:p>
          <a:p>
            <a:r>
              <a:rPr lang="en-US" dirty="0"/>
              <a:t>Show the dark theme. </a:t>
            </a:r>
          </a:p>
          <a:p>
            <a:r>
              <a:rPr lang="en-US" dirty="0"/>
              <a:t>Show the site is responsive.</a:t>
            </a:r>
          </a:p>
          <a:p>
            <a:endParaRPr lang="en-US" dirty="0"/>
          </a:p>
          <a:p>
            <a:r>
              <a:rPr lang="en-US" dirty="0"/>
              <a:t>Show the Adaptive Card help: </a:t>
            </a:r>
          </a:p>
          <a:p>
            <a:r>
              <a:rPr lang="en-US" dirty="0"/>
              <a:t>https://review.docs.microsoft.com/en-us/bot-framework/dotnet/bot-builder-dotnet-add-rich-card-attachments#a-idadaptive-carda-add-an-adaptive-card-to-a-message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7/12/2017 1:04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50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2 other points :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 High pace of innovation:</a:t>
            </a:r>
            <a:r>
              <a:rPr lang="en-US" sz="1200" kern="1200" dirty="0">
                <a:solidFill>
                  <a:schemeClr val="tx1"/>
                </a:solidFill>
                <a:effectLst/>
                <a:latin typeface="+mn-lt"/>
                <a:ea typeface="+mn-ea"/>
                <a:cs typeface="+mn-cs"/>
              </a:rPr>
              <a:t> We’re expanding our Cognitive Services portfolio to </a:t>
            </a:r>
            <a:r>
              <a:rPr lang="en-US" sz="1200" b="1" kern="1200" dirty="0">
                <a:solidFill>
                  <a:schemeClr val="tx1"/>
                </a:solidFill>
                <a:effectLst/>
                <a:latin typeface="+mn-lt"/>
                <a:ea typeface="+mn-ea"/>
                <a:cs typeface="+mn-cs"/>
              </a:rPr>
              <a:t>29 intelligent APIs </a:t>
            </a:r>
            <a:r>
              <a:rPr lang="en-US" sz="1200" kern="1200" dirty="0">
                <a:solidFill>
                  <a:schemeClr val="tx1"/>
                </a:solidFill>
                <a:effectLst/>
                <a:latin typeface="+mn-lt"/>
                <a:ea typeface="+mn-ea"/>
                <a:cs typeface="+mn-cs"/>
              </a:rPr>
              <a:t>with the addition of </a:t>
            </a:r>
            <a:r>
              <a:rPr lang="en-US" sz="1200" b="1" u="sng" kern="1200" dirty="0">
                <a:solidFill>
                  <a:schemeClr val="tx1"/>
                </a:solidFill>
                <a:effectLst/>
                <a:latin typeface="+mn-lt"/>
                <a:ea typeface="+mn-ea"/>
                <a:cs typeface="+mn-cs"/>
              </a:rPr>
              <a:t>Video Indexer</a:t>
            </a:r>
            <a:r>
              <a:rPr lang="en-US" sz="1200" b="1"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Custom Decision Service</a:t>
            </a:r>
            <a:r>
              <a:rPr lang="en-US" sz="1200" b="1"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Bing Custom Search</a:t>
            </a:r>
            <a:r>
              <a:rPr lang="en-US" sz="1200" b="1" kern="1200" dirty="0">
                <a:solidFill>
                  <a:schemeClr val="tx1"/>
                </a:solidFill>
                <a:effectLst/>
                <a:latin typeface="+mn-lt"/>
                <a:ea typeface="+mn-ea"/>
                <a:cs typeface="+mn-cs"/>
              </a:rPr>
              <a:t>, and </a:t>
            </a:r>
            <a:r>
              <a:rPr lang="en-US" sz="1200" b="1" u="sng" kern="1200" dirty="0">
                <a:solidFill>
                  <a:schemeClr val="tx1"/>
                </a:solidFill>
                <a:effectLst/>
                <a:latin typeface="+mn-lt"/>
                <a:ea typeface="+mn-ea"/>
                <a:cs typeface="+mn-cs"/>
              </a:rPr>
              <a:t>Custom Vision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Customizable: </a:t>
            </a:r>
            <a:r>
              <a:rPr lang="en-US" sz="1200" kern="1200" dirty="0">
                <a:solidFill>
                  <a:schemeClr val="tx1"/>
                </a:solidFill>
                <a:effectLst/>
                <a:latin typeface="+mn-lt"/>
                <a:ea typeface="+mn-ea"/>
                <a:cs typeface="+mn-cs"/>
              </a:rPr>
              <a:t>With the addition of Bing Custom Search, Custom Vision Service and Custom Decision Service, we now have a broader set of custom AI APIs available, allowing customers to use their own data with algorithms that are customized for their specific needs.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7934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52550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2965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at the center—we think AI will augment the</a:t>
            </a:r>
            <a:r>
              <a:rPr lang="en-US" baseline="0" dirty="0"/>
              <a:t> work that humans are doing.  </a:t>
            </a:r>
            <a:r>
              <a:rPr lang="en-US" dirty="0"/>
              <a:t>We have Cortana (for consumers), Cognitive Services and Bot Framework (for developers), and Machine</a:t>
            </a:r>
            <a:r>
              <a:rPr lang="en-US" baseline="0" dirty="0"/>
              <a:t> Learning (for businesses).</a:t>
            </a:r>
            <a:endParaRPr lang="en-US" dirty="0"/>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56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at the center—we think AI will augment the</a:t>
            </a:r>
            <a:r>
              <a:rPr lang="en-US" baseline="0" dirty="0"/>
              <a:t> work that humans are doing.  </a:t>
            </a:r>
            <a:r>
              <a:rPr lang="en-US" dirty="0"/>
              <a:t>We have Cortana (for consumers), Cognitive Services and Bot Framework (for developers), and Machine</a:t>
            </a:r>
            <a:r>
              <a:rPr lang="en-US" baseline="0" dirty="0"/>
              <a:t> Learning (for businesses).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945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2 other points :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 High pace of innovation:</a:t>
            </a:r>
            <a:r>
              <a:rPr lang="en-US" sz="1200" kern="1200" dirty="0">
                <a:solidFill>
                  <a:schemeClr val="tx1"/>
                </a:solidFill>
                <a:effectLst/>
                <a:latin typeface="+mn-lt"/>
                <a:ea typeface="+mn-ea"/>
                <a:cs typeface="+mn-cs"/>
              </a:rPr>
              <a:t> We’re expanding our Cognitive Services portfolio to </a:t>
            </a:r>
            <a:r>
              <a:rPr lang="en-US" sz="1200" b="1" kern="1200" dirty="0">
                <a:solidFill>
                  <a:schemeClr val="tx1"/>
                </a:solidFill>
                <a:effectLst/>
                <a:latin typeface="+mn-lt"/>
                <a:ea typeface="+mn-ea"/>
                <a:cs typeface="+mn-cs"/>
              </a:rPr>
              <a:t>29 intelligent APIs </a:t>
            </a:r>
            <a:r>
              <a:rPr lang="en-US" sz="1200" kern="1200" dirty="0">
                <a:solidFill>
                  <a:schemeClr val="tx1"/>
                </a:solidFill>
                <a:effectLst/>
                <a:latin typeface="+mn-lt"/>
                <a:ea typeface="+mn-ea"/>
                <a:cs typeface="+mn-cs"/>
              </a:rPr>
              <a:t>with the addition of </a:t>
            </a:r>
            <a:r>
              <a:rPr lang="en-US" sz="1200" b="1" u="sng" kern="1200" dirty="0">
                <a:solidFill>
                  <a:schemeClr val="tx1"/>
                </a:solidFill>
                <a:effectLst/>
                <a:latin typeface="+mn-lt"/>
                <a:ea typeface="+mn-ea"/>
                <a:cs typeface="+mn-cs"/>
              </a:rPr>
              <a:t>Video Indexer</a:t>
            </a:r>
            <a:r>
              <a:rPr lang="en-US" sz="1200" b="1"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Custom Decision Service</a:t>
            </a:r>
            <a:r>
              <a:rPr lang="en-US" sz="1200" b="1"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Bing Custom Search</a:t>
            </a:r>
            <a:r>
              <a:rPr lang="en-US" sz="1200" b="1" kern="1200" dirty="0">
                <a:solidFill>
                  <a:schemeClr val="tx1"/>
                </a:solidFill>
                <a:effectLst/>
                <a:latin typeface="+mn-lt"/>
                <a:ea typeface="+mn-ea"/>
                <a:cs typeface="+mn-cs"/>
              </a:rPr>
              <a:t>, and </a:t>
            </a:r>
            <a:r>
              <a:rPr lang="en-US" sz="1200" b="1" u="sng" kern="1200" dirty="0">
                <a:solidFill>
                  <a:schemeClr val="tx1"/>
                </a:solidFill>
                <a:effectLst/>
                <a:latin typeface="+mn-lt"/>
                <a:ea typeface="+mn-ea"/>
                <a:cs typeface="+mn-cs"/>
              </a:rPr>
              <a:t>Custom Vision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Customizable: </a:t>
            </a:r>
            <a:r>
              <a:rPr lang="en-US" sz="1200" kern="1200" dirty="0">
                <a:solidFill>
                  <a:schemeClr val="tx1"/>
                </a:solidFill>
                <a:effectLst/>
                <a:latin typeface="+mn-lt"/>
                <a:ea typeface="+mn-ea"/>
                <a:cs typeface="+mn-cs"/>
              </a:rPr>
              <a:t>With the addition of Bing Custom Search, Custom Vision Service and Custom Decision Service, we now have a broader set of custom AI APIs available, allowing customers to use their own data with algorithms that are customized for their specific needs.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53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solidFill>
                  <a:srgbClr val="FF0000"/>
                </a:solidFill>
              </a:rPr>
              <a:t>Only </a:t>
            </a:r>
            <a:r>
              <a:rPr lang="en-US" dirty="0">
                <a:solidFill>
                  <a:srgbClr val="FF0000"/>
                </a:solidFill>
              </a:rPr>
              <a:t>a couple of pictures/drawing representing the concept. </a:t>
            </a:r>
          </a:p>
          <a:p>
            <a:endParaRPr lang="en-US" dirty="0">
              <a:solidFill>
                <a:srgbClr val="FF0000"/>
              </a:solidFill>
            </a:endParaRPr>
          </a:p>
          <a:p>
            <a:endParaRPr lang="en-US" dirty="0">
              <a:solidFill>
                <a:srgbClr val="FF0000"/>
              </a:solidFill>
            </a:endParaRPr>
          </a:p>
          <a:p>
            <a:r>
              <a:rPr lang="en-US" dirty="0">
                <a:solidFill>
                  <a:srgbClr val="FF0000"/>
                </a:solidFill>
              </a:rPr>
              <a:t> Word (you can use the word “word” in big) </a:t>
            </a:r>
            <a:r>
              <a:rPr lang="en-US" b="1" dirty="0">
                <a:solidFill>
                  <a:srgbClr val="FF0000"/>
                </a:solidFill>
              </a:rPr>
              <a:t>vs.</a:t>
            </a:r>
            <a:r>
              <a:rPr lang="en-US" dirty="0">
                <a:solidFill>
                  <a:srgbClr val="FF0000"/>
                </a:solidFill>
              </a:rPr>
              <a:t> sentences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981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7/12/2017 1:04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95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7/12/2017 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0265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https://review.docs.microsoft.com/en-us/Bot-Framework/index#pivot=main&amp;panel=overview</a:t>
            </a:r>
          </a:p>
          <a:p>
            <a:endParaRPr lang="en-US" dirty="0"/>
          </a:p>
          <a:p>
            <a:r>
              <a:rPr lang="en-US" dirty="0"/>
              <a:t>Show the C#/Node dropdown on:</a:t>
            </a:r>
          </a:p>
          <a:p>
            <a:r>
              <a:rPr lang="en-US" dirty="0"/>
              <a:t>https://review.docs.microsoft.com/en-us/bot-framework/nodejs/bot-builder-nodejs-dialog-manage-conversation</a:t>
            </a:r>
          </a:p>
          <a:p>
            <a:endParaRPr lang="en-US" dirty="0"/>
          </a:p>
          <a:p>
            <a:r>
              <a:rPr lang="en-US" dirty="0"/>
              <a:t>Show filtering. For example, “Dialog”. </a:t>
            </a:r>
          </a:p>
          <a:p>
            <a:r>
              <a:rPr lang="en-US" dirty="0"/>
              <a:t>Show the dark theme. </a:t>
            </a:r>
          </a:p>
          <a:p>
            <a:r>
              <a:rPr lang="en-US" dirty="0"/>
              <a:t>Show the site is responsive.</a:t>
            </a:r>
          </a:p>
          <a:p>
            <a:endParaRPr lang="en-US" dirty="0"/>
          </a:p>
          <a:p>
            <a:r>
              <a:rPr lang="en-US" dirty="0"/>
              <a:t>Show the Adaptive Card help: </a:t>
            </a:r>
          </a:p>
          <a:p>
            <a:r>
              <a:rPr lang="en-US" dirty="0"/>
              <a:t>https://review.docs.microsoft.com/en-us/bot-framework/dotnet/bot-builder-dotnet-add-rich-card-attachments#a-idadaptive-carda-add-an-adaptive-card-to-a-message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7/12/2017 1:04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8084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22.emf"/></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 Id="rId4" Type="http://schemas.openxmlformats.org/officeDocument/2006/relationships/image" Target="../media/image22.emf"/></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9.xml"/><Relationship Id="rId4" Type="http://schemas.openxmlformats.org/officeDocument/2006/relationships/image" Target="../media/image22.emf"/></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0.xml"/><Relationship Id="rId4" Type="http://schemas.openxmlformats.org/officeDocument/2006/relationships/image" Target="../media/image22.emf"/></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1.xml"/><Relationship Id="rId4" Type="http://schemas.openxmlformats.org/officeDocument/2006/relationships/image" Target="../media/image22.emf"/></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2.xml"/><Relationship Id="rId4" Type="http://schemas.openxmlformats.org/officeDocument/2006/relationships/image" Target="../media/image2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 Id="rId4" Type="http://schemas.openxmlformats.org/officeDocument/2006/relationships/image" Target="../media/image22.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 Id="rId4" Type="http://schemas.openxmlformats.org/officeDocument/2006/relationships/image" Target="../media/image22.emf"/></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90592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81107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90757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891679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726573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10616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40325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133276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265780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0098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18408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18715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21455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89690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183825252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2254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30381021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563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6" indent="0">
              <a:buNone/>
              <a:defRPr/>
            </a:lvl3pPr>
            <a:lvl4pPr marL="456930" indent="0">
              <a:buNone/>
              <a:defRPr/>
            </a:lvl4pPr>
            <a:lvl5pPr marL="68539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3632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413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2" y="1212854"/>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25" indent="0">
              <a:buNone/>
              <a:defRPr/>
            </a:lvl3pPr>
            <a:lvl4pPr marL="456849" indent="0">
              <a:buNone/>
              <a:defRPr/>
            </a:lvl4pPr>
            <a:lvl5pPr marL="685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33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200C3F-E981-4DE2-88B9-9A4ABDBFCFC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D776EA-B35E-4A90-A870-B7F8EC719DEB}" type="slidenum">
              <a:rPr lang="en-US" smtClean="0"/>
              <a:t>‹#›</a:t>
            </a:fld>
            <a:endParaRPr lang="en-US"/>
          </a:p>
        </p:txBody>
      </p:sp>
    </p:spTree>
    <p:extLst>
      <p:ext uri="{BB962C8B-B14F-4D97-AF65-F5344CB8AC3E}">
        <p14:creationId xmlns:p14="http://schemas.microsoft.com/office/powerpoint/2010/main" val="26045437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4"/>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368" tIns="45685" rIns="91368" bIns="45685"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5911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2" name="TextBox 1"/>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904351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8" name="Freeform 7"/>
          <p:cNvSpPr>
            <a:spLocks noChangeAspect="1" noEditPoints="1"/>
          </p:cNvSpPr>
          <p:nvPr userDrawn="1"/>
        </p:nvSpPr>
        <p:spPr bwMode="black">
          <a:xfrm>
            <a:off x="457201"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68" tIns="45685" rIns="91368" bIns="45685" numCol="1" anchor="t" anchorCtr="0" compatLnSpc="1">
            <a:prstTxWarp prst="textNoShape">
              <a:avLst/>
            </a:prstTxWarp>
          </a:bodyPr>
          <a:lstStyle/>
          <a:p>
            <a:endParaRPr lang="en-US" sz="1836">
              <a:solidFill>
                <a:srgbClr val="404040"/>
              </a:solidFill>
            </a:endParaRPr>
          </a:p>
        </p:txBody>
      </p:sp>
      <p:sp>
        <p:nvSpPr>
          <p:cNvPr id="9" name="TextBox 8"/>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883997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2639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421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99461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089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51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872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9486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669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29586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19872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4000" cy="1181862"/>
          </a:xfrm>
          <a:noFill/>
        </p:spPr>
        <p:txBody>
          <a:bodyPr wrap="square" tIns="91440" bIns="91440" anchor="t" anchorCtr="0">
            <a:spAutoFit/>
          </a:bodyPr>
          <a:lstStyle>
            <a:lvl1pPr>
              <a:defRPr sz="719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7755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55292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940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799877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12859"/>
          </a:xfrm>
        </p:spPr>
        <p:txBody>
          <a:bodyPr>
            <a:spAutoFit/>
          </a:bodyPr>
          <a:lstStyle>
            <a:lvl1pPr>
              <a:defRPr sz="659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55306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0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11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 tIns="46603" rIns="46603" bIns="46603" numCol="1" spcCol="0" rtlCol="0" fromWordArt="0" anchor="ctr" anchorCtr="0" forceAA="0" compatLnSpc="1">
            <a:prstTxWarp prst="textNoShape">
              <a:avLst/>
            </a:prstTxWarp>
            <a:noAutofit/>
          </a:bodyPr>
          <a:lstStyle/>
          <a:p>
            <a:pPr algn="ctr" defTabSz="931723"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8"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62173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4478"/>
            <a:ext cx="11887198" cy="403187"/>
          </a:xfrm>
          <a:prstGeom prst="rect">
            <a:avLst/>
          </a:prstGeom>
          <a:noFill/>
          <a:ln w="12700">
            <a:noFill/>
            <a:miter lim="800000"/>
            <a:headEnd type="none" w="sm" len="sm"/>
            <a:tailEnd type="none" w="sm" len="sm"/>
          </a:ln>
          <a:effectLst/>
        </p:spPr>
        <p:txBody>
          <a:bodyPr vert="horz" wrap="square" lIns="182738" tIns="146189" rIns="182738" bIns="146189" numCol="1" anchor="t" anchorCtr="0" compatLnSpc="1">
            <a:prstTxWarp prst="textNoShape">
              <a:avLst/>
            </a:prstTxWarp>
            <a:spAutoFit/>
          </a:bodyPr>
          <a:lstStyle/>
          <a:p>
            <a:pPr defTabSz="93154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339895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199" cy="2443746"/>
          </a:xfrm>
          <a:prstGeom prst="rect">
            <a:avLst/>
          </a:prstGeom>
        </p:spPr>
        <p:txBody>
          <a:bodyPr/>
          <a:lstStyle>
            <a:lvl1pPr marL="290280" indent="-290280">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41" indent="-28076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20" indent="-290280">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37" indent="-228416">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52" indent="-228416">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2253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62017563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274637" y="1212849"/>
            <a:ext cx="11889565" cy="2025170"/>
          </a:xfrm>
        </p:spPr>
        <p:txBody>
          <a:bodyPr wrap="square">
            <a:spAutoFit/>
          </a:bodyPr>
          <a:lstStyle>
            <a:lvl1pPr marL="341313" indent="-341313">
              <a:buClr>
                <a:schemeClr val="tx2"/>
              </a:buClr>
              <a:defRPr sz="3600">
                <a:gradFill>
                  <a:gsLst>
                    <a:gs pos="1250">
                      <a:schemeClr val="tx2"/>
                    </a:gs>
                    <a:gs pos="99000">
                      <a:schemeClr val="tx2"/>
                    </a:gs>
                  </a:gsLst>
                  <a:lin ang="5400000" scaled="0"/>
                </a:gradFill>
              </a:defRPr>
            </a:lvl1pPr>
            <a:lvl2pPr marL="573088" indent="-230188">
              <a:buClr>
                <a:srgbClr val="525252"/>
              </a:buClr>
              <a:defRPr>
                <a:solidFill>
                  <a:srgbClr val="525252"/>
                </a:solidFill>
              </a:defRPr>
            </a:lvl2pPr>
            <a:lvl3pPr marL="736600" indent="-165100">
              <a:buClr>
                <a:srgbClr val="525252"/>
              </a:buClr>
              <a:defRPr>
                <a:solidFill>
                  <a:srgbClr val="525252"/>
                </a:solidFill>
              </a:defRPr>
            </a:lvl3pPr>
            <a:lvl4pPr marL="968375" indent="-168275">
              <a:buClr>
                <a:srgbClr val="525252"/>
              </a:buClr>
              <a:defRPr>
                <a:solidFill>
                  <a:srgbClr val="525252"/>
                </a:solidFill>
              </a:defRPr>
            </a:lvl4pPr>
            <a:lvl5pPr marL="1201738" indent="-173038">
              <a:buClr>
                <a:srgbClr val="525252"/>
              </a:buClr>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81012827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9" name="Title 1"/>
          <p:cNvSpPr>
            <a:spLocks noGrp="1"/>
          </p:cNvSpPr>
          <p:nvPr>
            <p:ph type="title" hasCustomPrompt="1"/>
          </p:nvPr>
        </p:nvSpPr>
        <p:spPr bwMode="auto">
          <a:xfrm>
            <a:off x="274702" y="2125677"/>
            <a:ext cx="10058400"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10058400" cy="1825625"/>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280987" y="330234"/>
            <a:ext cx="1698173" cy="365760"/>
          </a:xfrm>
          <a:prstGeom prst="rect">
            <a:avLst/>
          </a:prstGeom>
        </p:spPr>
      </p:pic>
      <p:pic>
        <p:nvPicPr>
          <p:cNvPr id="6" name="Picture 5"/>
          <p:cNvPicPr>
            <a:picLocks noChangeAspect="1"/>
          </p:cNvPicPr>
          <p:nvPr userDrawn="1"/>
        </p:nvPicPr>
        <p:blipFill>
          <a:blip r:embed="rId4"/>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100477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Demo/Video/Section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Subtitle</a:t>
            </a:r>
          </a:p>
        </p:txBody>
      </p:sp>
      <p:sp>
        <p:nvSpPr>
          <p:cNvPr id="4" name="Rectangle 3"/>
          <p:cNvSpPr/>
          <p:nvPr userDrawn="1"/>
        </p:nvSpPr>
        <p:spPr>
          <a:xfrm>
            <a:off x="0"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3"/>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4037312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5382536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40145"/>
            <a:ext cx="5562601"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5" name="Text Placeholder 3"/>
          <p:cNvSpPr>
            <a:spLocks noGrp="1"/>
          </p:cNvSpPr>
          <p:nvPr>
            <p:ph type="body" sz="quarter" idx="11"/>
          </p:nvPr>
        </p:nvSpPr>
        <p:spPr>
          <a:xfrm>
            <a:off x="6675439" y="1240145"/>
            <a:ext cx="5486399"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7" name="Text Placeholder 3"/>
          <p:cNvSpPr>
            <a:spLocks noGrp="1"/>
          </p:cNvSpPr>
          <p:nvPr>
            <p:ph type="body" sz="quarter" idx="12"/>
          </p:nvPr>
        </p:nvSpPr>
        <p:spPr>
          <a:xfrm>
            <a:off x="198437" y="1771958"/>
            <a:ext cx="5562601"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3"/>
          </p:nvPr>
        </p:nvSpPr>
        <p:spPr>
          <a:xfrm>
            <a:off x="6675439" y="1771958"/>
            <a:ext cx="5486399"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16599899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56393104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19934364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8573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948683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9790650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274637" y="1212849"/>
            <a:ext cx="11889565" cy="2025170"/>
          </a:xfrm>
        </p:spPr>
        <p:txBody>
          <a:bodyPr wrap="square">
            <a:spAutoFit/>
          </a:bodyPr>
          <a:lstStyle>
            <a:lvl1pPr marL="341313" indent="-341313">
              <a:buClr>
                <a:schemeClr val="tx2"/>
              </a:buClr>
              <a:defRPr sz="3600">
                <a:gradFill>
                  <a:gsLst>
                    <a:gs pos="1250">
                      <a:schemeClr val="tx2"/>
                    </a:gs>
                    <a:gs pos="99000">
                      <a:schemeClr val="tx2"/>
                    </a:gs>
                  </a:gsLst>
                  <a:lin ang="5400000" scaled="0"/>
                </a:gradFill>
              </a:defRPr>
            </a:lvl1pPr>
            <a:lvl2pPr marL="573088" indent="-230188">
              <a:buClr>
                <a:srgbClr val="525252"/>
              </a:buClr>
              <a:defRPr>
                <a:solidFill>
                  <a:srgbClr val="525252"/>
                </a:solidFill>
              </a:defRPr>
            </a:lvl2pPr>
            <a:lvl3pPr marL="736600" indent="-165100">
              <a:buClr>
                <a:srgbClr val="525252"/>
              </a:buClr>
              <a:defRPr>
                <a:solidFill>
                  <a:srgbClr val="525252"/>
                </a:solidFill>
              </a:defRPr>
            </a:lvl3pPr>
            <a:lvl4pPr marL="968375" indent="-168275">
              <a:buClr>
                <a:srgbClr val="525252"/>
              </a:buClr>
              <a:defRPr>
                <a:solidFill>
                  <a:srgbClr val="525252"/>
                </a:solidFill>
              </a:defRPr>
            </a:lvl4pPr>
            <a:lvl5pPr marL="1201738" indent="-173038">
              <a:buClr>
                <a:srgbClr val="525252"/>
              </a:buClr>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67077203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9" name="Title 1"/>
          <p:cNvSpPr>
            <a:spLocks noGrp="1"/>
          </p:cNvSpPr>
          <p:nvPr>
            <p:ph type="title" hasCustomPrompt="1"/>
          </p:nvPr>
        </p:nvSpPr>
        <p:spPr bwMode="auto">
          <a:xfrm>
            <a:off x="274702" y="2125677"/>
            <a:ext cx="10058400"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10058400" cy="1825625"/>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280987" y="330234"/>
            <a:ext cx="1698173" cy="365760"/>
          </a:xfrm>
          <a:prstGeom prst="rect">
            <a:avLst/>
          </a:prstGeom>
        </p:spPr>
      </p:pic>
      <p:pic>
        <p:nvPicPr>
          <p:cNvPr id="6" name="Picture 5"/>
          <p:cNvPicPr>
            <a:picLocks noChangeAspect="1"/>
          </p:cNvPicPr>
          <p:nvPr userDrawn="1"/>
        </p:nvPicPr>
        <p:blipFill>
          <a:blip r:embed="rId4"/>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242384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Demo/Video/Section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Subtitle</a:t>
            </a:r>
          </a:p>
        </p:txBody>
      </p:sp>
      <p:sp>
        <p:nvSpPr>
          <p:cNvPr id="4" name="Rectangle 3"/>
          <p:cNvSpPr/>
          <p:nvPr userDrawn="1"/>
        </p:nvSpPr>
        <p:spPr>
          <a:xfrm>
            <a:off x="0"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3"/>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3711351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1655885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40145"/>
            <a:ext cx="5562601"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5" name="Text Placeholder 3"/>
          <p:cNvSpPr>
            <a:spLocks noGrp="1"/>
          </p:cNvSpPr>
          <p:nvPr>
            <p:ph type="body" sz="quarter" idx="11"/>
          </p:nvPr>
        </p:nvSpPr>
        <p:spPr>
          <a:xfrm>
            <a:off x="6675439" y="1240145"/>
            <a:ext cx="5486399"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7" name="Text Placeholder 3"/>
          <p:cNvSpPr>
            <a:spLocks noGrp="1"/>
          </p:cNvSpPr>
          <p:nvPr>
            <p:ph type="body" sz="quarter" idx="12"/>
          </p:nvPr>
        </p:nvSpPr>
        <p:spPr>
          <a:xfrm>
            <a:off x="198437" y="1771958"/>
            <a:ext cx="5562601"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3"/>
          </p:nvPr>
        </p:nvSpPr>
        <p:spPr>
          <a:xfrm>
            <a:off x="6675439" y="1771958"/>
            <a:ext cx="5486399"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10360355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95925554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404577586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61782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3950199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412494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274637" y="1212849"/>
            <a:ext cx="11889565" cy="2025170"/>
          </a:xfrm>
        </p:spPr>
        <p:txBody>
          <a:bodyPr wrap="square">
            <a:spAutoFit/>
          </a:bodyPr>
          <a:lstStyle>
            <a:lvl1pPr marL="341313" indent="-341313">
              <a:buClr>
                <a:schemeClr val="tx2"/>
              </a:buClr>
              <a:defRPr sz="3600">
                <a:gradFill>
                  <a:gsLst>
                    <a:gs pos="1250">
                      <a:schemeClr val="tx2"/>
                    </a:gs>
                    <a:gs pos="99000">
                      <a:schemeClr val="tx2"/>
                    </a:gs>
                  </a:gsLst>
                  <a:lin ang="5400000" scaled="0"/>
                </a:gradFill>
              </a:defRPr>
            </a:lvl1pPr>
            <a:lvl2pPr marL="573088" indent="-230188">
              <a:buClr>
                <a:srgbClr val="525252"/>
              </a:buClr>
              <a:defRPr>
                <a:solidFill>
                  <a:srgbClr val="525252"/>
                </a:solidFill>
              </a:defRPr>
            </a:lvl2pPr>
            <a:lvl3pPr marL="736600" indent="-165100">
              <a:buClr>
                <a:srgbClr val="525252"/>
              </a:buClr>
              <a:defRPr>
                <a:solidFill>
                  <a:srgbClr val="525252"/>
                </a:solidFill>
              </a:defRPr>
            </a:lvl3pPr>
            <a:lvl4pPr marL="968375" indent="-168275">
              <a:buClr>
                <a:srgbClr val="525252"/>
              </a:buClr>
              <a:defRPr>
                <a:solidFill>
                  <a:srgbClr val="525252"/>
                </a:solidFill>
              </a:defRPr>
            </a:lvl4pPr>
            <a:lvl5pPr marL="1201738" indent="-173038">
              <a:buClr>
                <a:srgbClr val="525252"/>
              </a:buClr>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80728266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9" name="Title 1"/>
          <p:cNvSpPr>
            <a:spLocks noGrp="1"/>
          </p:cNvSpPr>
          <p:nvPr>
            <p:ph type="title" hasCustomPrompt="1"/>
          </p:nvPr>
        </p:nvSpPr>
        <p:spPr bwMode="auto">
          <a:xfrm>
            <a:off x="274702" y="2125677"/>
            <a:ext cx="10058400"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10058400" cy="1825625"/>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280987" y="330234"/>
            <a:ext cx="1698173" cy="365760"/>
          </a:xfrm>
          <a:prstGeom prst="rect">
            <a:avLst/>
          </a:prstGeom>
        </p:spPr>
      </p:pic>
      <p:pic>
        <p:nvPicPr>
          <p:cNvPr id="6" name="Picture 5"/>
          <p:cNvPicPr>
            <a:picLocks noChangeAspect="1"/>
          </p:cNvPicPr>
          <p:nvPr userDrawn="1"/>
        </p:nvPicPr>
        <p:blipFill>
          <a:blip r:embed="rId4"/>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22298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Demo/Video/Section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Subtitle</a:t>
            </a:r>
          </a:p>
        </p:txBody>
      </p:sp>
      <p:sp>
        <p:nvSpPr>
          <p:cNvPr id="4" name="Rectangle 3"/>
          <p:cNvSpPr/>
          <p:nvPr userDrawn="1"/>
        </p:nvSpPr>
        <p:spPr>
          <a:xfrm>
            <a:off x="0"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3"/>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210516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948184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40145"/>
            <a:ext cx="5562601"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5" name="Text Placeholder 3"/>
          <p:cNvSpPr>
            <a:spLocks noGrp="1"/>
          </p:cNvSpPr>
          <p:nvPr>
            <p:ph type="body" sz="quarter" idx="11"/>
          </p:nvPr>
        </p:nvSpPr>
        <p:spPr>
          <a:xfrm>
            <a:off x="6675439" y="1240145"/>
            <a:ext cx="5486399"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7" name="Text Placeholder 3"/>
          <p:cNvSpPr>
            <a:spLocks noGrp="1"/>
          </p:cNvSpPr>
          <p:nvPr>
            <p:ph type="body" sz="quarter" idx="12"/>
          </p:nvPr>
        </p:nvSpPr>
        <p:spPr>
          <a:xfrm>
            <a:off x="198437" y="1771958"/>
            <a:ext cx="5562601"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3"/>
          </p:nvPr>
        </p:nvSpPr>
        <p:spPr>
          <a:xfrm>
            <a:off x="6675439" y="1771958"/>
            <a:ext cx="5486399"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93803724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5503910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71273896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23015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50677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76415716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274637" y="1212849"/>
            <a:ext cx="11889565" cy="2025170"/>
          </a:xfrm>
        </p:spPr>
        <p:txBody>
          <a:bodyPr wrap="square">
            <a:spAutoFit/>
          </a:bodyPr>
          <a:lstStyle>
            <a:lvl1pPr marL="341313" indent="-341313">
              <a:buClr>
                <a:schemeClr val="tx2"/>
              </a:buClr>
              <a:defRPr sz="3600">
                <a:gradFill>
                  <a:gsLst>
                    <a:gs pos="1250">
                      <a:schemeClr val="tx2"/>
                    </a:gs>
                    <a:gs pos="99000">
                      <a:schemeClr val="tx2"/>
                    </a:gs>
                  </a:gsLst>
                  <a:lin ang="5400000" scaled="0"/>
                </a:gradFill>
              </a:defRPr>
            </a:lvl1pPr>
            <a:lvl2pPr marL="573088" indent="-230188">
              <a:buClr>
                <a:srgbClr val="525252"/>
              </a:buClr>
              <a:defRPr>
                <a:solidFill>
                  <a:srgbClr val="525252"/>
                </a:solidFill>
              </a:defRPr>
            </a:lvl2pPr>
            <a:lvl3pPr marL="736600" indent="-165100">
              <a:buClr>
                <a:srgbClr val="525252"/>
              </a:buClr>
              <a:defRPr>
                <a:solidFill>
                  <a:srgbClr val="525252"/>
                </a:solidFill>
              </a:defRPr>
            </a:lvl3pPr>
            <a:lvl4pPr marL="968375" indent="-168275">
              <a:buClr>
                <a:srgbClr val="525252"/>
              </a:buClr>
              <a:defRPr>
                <a:solidFill>
                  <a:srgbClr val="525252"/>
                </a:solidFill>
              </a:defRPr>
            </a:lvl4pPr>
            <a:lvl5pPr marL="1201738" indent="-173038">
              <a:buClr>
                <a:srgbClr val="525252"/>
              </a:buClr>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97957709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9" name="Title 1"/>
          <p:cNvSpPr>
            <a:spLocks noGrp="1"/>
          </p:cNvSpPr>
          <p:nvPr>
            <p:ph type="title" hasCustomPrompt="1"/>
          </p:nvPr>
        </p:nvSpPr>
        <p:spPr bwMode="auto">
          <a:xfrm>
            <a:off x="274702" y="2125677"/>
            <a:ext cx="10058400"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10058400" cy="1825625"/>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280987" y="330234"/>
            <a:ext cx="1698173" cy="365760"/>
          </a:xfrm>
          <a:prstGeom prst="rect">
            <a:avLst/>
          </a:prstGeom>
        </p:spPr>
      </p:pic>
      <p:pic>
        <p:nvPicPr>
          <p:cNvPr id="6" name="Picture 5"/>
          <p:cNvPicPr>
            <a:picLocks noChangeAspect="1"/>
          </p:cNvPicPr>
          <p:nvPr userDrawn="1"/>
        </p:nvPicPr>
        <p:blipFill>
          <a:blip r:embed="rId4"/>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412842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Demo/Video/Section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Subtitle</a:t>
            </a:r>
          </a:p>
        </p:txBody>
      </p:sp>
      <p:sp>
        <p:nvSpPr>
          <p:cNvPr id="4" name="Rectangle 3"/>
          <p:cNvSpPr/>
          <p:nvPr userDrawn="1"/>
        </p:nvSpPr>
        <p:spPr>
          <a:xfrm>
            <a:off x="0"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3"/>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429343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2323601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9160952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40145"/>
            <a:ext cx="5562601"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5" name="Text Placeholder 3"/>
          <p:cNvSpPr>
            <a:spLocks noGrp="1"/>
          </p:cNvSpPr>
          <p:nvPr>
            <p:ph type="body" sz="quarter" idx="11"/>
          </p:nvPr>
        </p:nvSpPr>
        <p:spPr>
          <a:xfrm>
            <a:off x="6675439" y="1240145"/>
            <a:ext cx="5486399"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7" name="Text Placeholder 3"/>
          <p:cNvSpPr>
            <a:spLocks noGrp="1"/>
          </p:cNvSpPr>
          <p:nvPr>
            <p:ph type="body" sz="quarter" idx="12"/>
          </p:nvPr>
        </p:nvSpPr>
        <p:spPr>
          <a:xfrm>
            <a:off x="198437" y="1771958"/>
            <a:ext cx="5562601"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3"/>
          </p:nvPr>
        </p:nvSpPr>
        <p:spPr>
          <a:xfrm>
            <a:off x="6675439" y="1771958"/>
            <a:ext cx="5486399"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1850444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5048830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67429091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41606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051238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6283639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274637" y="1212849"/>
            <a:ext cx="11889565" cy="2025170"/>
          </a:xfrm>
        </p:spPr>
        <p:txBody>
          <a:bodyPr wrap="square">
            <a:spAutoFit/>
          </a:bodyPr>
          <a:lstStyle>
            <a:lvl1pPr marL="341313" indent="-341313">
              <a:buClr>
                <a:schemeClr val="tx2"/>
              </a:buClr>
              <a:defRPr sz="3600">
                <a:gradFill>
                  <a:gsLst>
                    <a:gs pos="1250">
                      <a:schemeClr val="tx2"/>
                    </a:gs>
                    <a:gs pos="99000">
                      <a:schemeClr val="tx2"/>
                    </a:gs>
                  </a:gsLst>
                  <a:lin ang="5400000" scaled="0"/>
                </a:gradFill>
              </a:defRPr>
            </a:lvl1pPr>
            <a:lvl2pPr marL="573088" indent="-230188">
              <a:buClr>
                <a:srgbClr val="525252"/>
              </a:buClr>
              <a:defRPr>
                <a:solidFill>
                  <a:srgbClr val="525252"/>
                </a:solidFill>
              </a:defRPr>
            </a:lvl2pPr>
            <a:lvl3pPr marL="736600" indent="-165100">
              <a:buClr>
                <a:srgbClr val="525252"/>
              </a:buClr>
              <a:defRPr>
                <a:solidFill>
                  <a:srgbClr val="525252"/>
                </a:solidFill>
              </a:defRPr>
            </a:lvl3pPr>
            <a:lvl4pPr marL="968375" indent="-168275">
              <a:buClr>
                <a:srgbClr val="525252"/>
              </a:buClr>
              <a:defRPr>
                <a:solidFill>
                  <a:srgbClr val="525252"/>
                </a:solidFill>
              </a:defRPr>
            </a:lvl4pPr>
            <a:lvl5pPr marL="1201738" indent="-173038">
              <a:buClr>
                <a:srgbClr val="525252"/>
              </a:buClr>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56099150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9" name="Title 1"/>
          <p:cNvSpPr>
            <a:spLocks noGrp="1"/>
          </p:cNvSpPr>
          <p:nvPr>
            <p:ph type="title" hasCustomPrompt="1"/>
          </p:nvPr>
        </p:nvSpPr>
        <p:spPr bwMode="auto">
          <a:xfrm>
            <a:off x="274702" y="2125677"/>
            <a:ext cx="10058400"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10058400" cy="1825625"/>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280987" y="330234"/>
            <a:ext cx="1698173" cy="365760"/>
          </a:xfrm>
          <a:prstGeom prst="rect">
            <a:avLst/>
          </a:prstGeom>
        </p:spPr>
      </p:pic>
      <p:pic>
        <p:nvPicPr>
          <p:cNvPr id="6" name="Picture 5"/>
          <p:cNvPicPr>
            <a:picLocks noChangeAspect="1"/>
          </p:cNvPicPr>
          <p:nvPr userDrawn="1"/>
        </p:nvPicPr>
        <p:blipFill>
          <a:blip r:embed="rId4"/>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348084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Demo/Video/Section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Subtitle</a:t>
            </a:r>
          </a:p>
        </p:txBody>
      </p:sp>
      <p:sp>
        <p:nvSpPr>
          <p:cNvPr id="4" name="Rectangle 3"/>
          <p:cNvSpPr/>
          <p:nvPr userDrawn="1"/>
        </p:nvSpPr>
        <p:spPr>
          <a:xfrm>
            <a:off x="0"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3"/>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227579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7215633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51703600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40145"/>
            <a:ext cx="5562601"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5" name="Text Placeholder 3"/>
          <p:cNvSpPr>
            <a:spLocks noGrp="1"/>
          </p:cNvSpPr>
          <p:nvPr>
            <p:ph type="body" sz="quarter" idx="11"/>
          </p:nvPr>
        </p:nvSpPr>
        <p:spPr>
          <a:xfrm>
            <a:off x="6675439" y="1240145"/>
            <a:ext cx="5486399"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7" name="Text Placeholder 3"/>
          <p:cNvSpPr>
            <a:spLocks noGrp="1"/>
          </p:cNvSpPr>
          <p:nvPr>
            <p:ph type="body" sz="quarter" idx="12"/>
          </p:nvPr>
        </p:nvSpPr>
        <p:spPr>
          <a:xfrm>
            <a:off x="198437" y="1771958"/>
            <a:ext cx="5562601"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3"/>
          </p:nvPr>
        </p:nvSpPr>
        <p:spPr>
          <a:xfrm>
            <a:off x="6675439" y="1771958"/>
            <a:ext cx="5486399"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37234561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7238230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46832561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10154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18377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416998615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274637" y="1212849"/>
            <a:ext cx="11889565" cy="2025170"/>
          </a:xfrm>
        </p:spPr>
        <p:txBody>
          <a:bodyPr wrap="square">
            <a:spAutoFit/>
          </a:bodyPr>
          <a:lstStyle>
            <a:lvl1pPr marL="341313" indent="-341313">
              <a:buClr>
                <a:schemeClr val="tx2"/>
              </a:buClr>
              <a:defRPr sz="3600">
                <a:gradFill>
                  <a:gsLst>
                    <a:gs pos="1250">
                      <a:schemeClr val="tx2"/>
                    </a:gs>
                    <a:gs pos="99000">
                      <a:schemeClr val="tx2"/>
                    </a:gs>
                  </a:gsLst>
                  <a:lin ang="5400000" scaled="0"/>
                </a:gradFill>
              </a:defRPr>
            </a:lvl1pPr>
            <a:lvl2pPr marL="573088" indent="-230188">
              <a:buClr>
                <a:srgbClr val="525252"/>
              </a:buClr>
              <a:defRPr>
                <a:solidFill>
                  <a:srgbClr val="525252"/>
                </a:solidFill>
              </a:defRPr>
            </a:lvl2pPr>
            <a:lvl3pPr marL="736600" indent="-165100">
              <a:buClr>
                <a:srgbClr val="525252"/>
              </a:buClr>
              <a:defRPr>
                <a:solidFill>
                  <a:srgbClr val="525252"/>
                </a:solidFill>
              </a:defRPr>
            </a:lvl3pPr>
            <a:lvl4pPr marL="968375" indent="-168275">
              <a:buClr>
                <a:srgbClr val="525252"/>
              </a:buClr>
              <a:defRPr>
                <a:solidFill>
                  <a:srgbClr val="525252"/>
                </a:solidFill>
              </a:defRPr>
            </a:lvl4pPr>
            <a:lvl5pPr marL="1201738" indent="-173038">
              <a:buClr>
                <a:srgbClr val="525252"/>
              </a:buClr>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68752737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9" name="Title 1"/>
          <p:cNvSpPr>
            <a:spLocks noGrp="1"/>
          </p:cNvSpPr>
          <p:nvPr>
            <p:ph type="title" hasCustomPrompt="1"/>
          </p:nvPr>
        </p:nvSpPr>
        <p:spPr bwMode="auto">
          <a:xfrm>
            <a:off x="274702" y="2125677"/>
            <a:ext cx="10058400"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10058400" cy="1825625"/>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280987" y="330234"/>
            <a:ext cx="1698173" cy="365760"/>
          </a:xfrm>
          <a:prstGeom prst="rect">
            <a:avLst/>
          </a:prstGeom>
        </p:spPr>
      </p:pic>
      <p:pic>
        <p:nvPicPr>
          <p:cNvPr id="6" name="Picture 5"/>
          <p:cNvPicPr>
            <a:picLocks noChangeAspect="1"/>
          </p:cNvPicPr>
          <p:nvPr userDrawn="1"/>
        </p:nvPicPr>
        <p:blipFill>
          <a:blip r:embed="rId4"/>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186656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Demo/Video/Section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Subtitle</a:t>
            </a:r>
          </a:p>
        </p:txBody>
      </p:sp>
      <p:sp>
        <p:nvSpPr>
          <p:cNvPr id="4" name="Rectangle 3"/>
          <p:cNvSpPr/>
          <p:nvPr userDrawn="1"/>
        </p:nvSpPr>
        <p:spPr>
          <a:xfrm>
            <a:off x="0"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3"/>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461487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4007434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0622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40145"/>
            <a:ext cx="5562601"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5" name="Text Placeholder 3"/>
          <p:cNvSpPr>
            <a:spLocks noGrp="1"/>
          </p:cNvSpPr>
          <p:nvPr>
            <p:ph type="body" sz="quarter" idx="11"/>
          </p:nvPr>
        </p:nvSpPr>
        <p:spPr>
          <a:xfrm>
            <a:off x="6675439" y="1240145"/>
            <a:ext cx="5486399"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7" name="Text Placeholder 3"/>
          <p:cNvSpPr>
            <a:spLocks noGrp="1"/>
          </p:cNvSpPr>
          <p:nvPr>
            <p:ph type="body" sz="quarter" idx="12"/>
          </p:nvPr>
        </p:nvSpPr>
        <p:spPr>
          <a:xfrm>
            <a:off x="198437" y="1771958"/>
            <a:ext cx="5562601"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3"/>
          </p:nvPr>
        </p:nvSpPr>
        <p:spPr>
          <a:xfrm>
            <a:off x="6675439" y="1771958"/>
            <a:ext cx="5486399"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77464784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77808436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71232979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555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385315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92377854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274637" y="1212849"/>
            <a:ext cx="11889565" cy="2025170"/>
          </a:xfrm>
        </p:spPr>
        <p:txBody>
          <a:bodyPr wrap="square">
            <a:spAutoFit/>
          </a:bodyPr>
          <a:lstStyle>
            <a:lvl1pPr marL="341313" indent="-341313">
              <a:buClr>
                <a:schemeClr val="tx2"/>
              </a:buClr>
              <a:defRPr sz="3600">
                <a:gradFill>
                  <a:gsLst>
                    <a:gs pos="1250">
                      <a:schemeClr val="tx2"/>
                    </a:gs>
                    <a:gs pos="99000">
                      <a:schemeClr val="tx2"/>
                    </a:gs>
                  </a:gsLst>
                  <a:lin ang="5400000" scaled="0"/>
                </a:gradFill>
              </a:defRPr>
            </a:lvl1pPr>
            <a:lvl2pPr marL="573088" indent="-230188">
              <a:buClr>
                <a:srgbClr val="525252"/>
              </a:buClr>
              <a:defRPr>
                <a:solidFill>
                  <a:srgbClr val="525252"/>
                </a:solidFill>
              </a:defRPr>
            </a:lvl2pPr>
            <a:lvl3pPr marL="736600" indent="-165100">
              <a:buClr>
                <a:srgbClr val="525252"/>
              </a:buClr>
              <a:defRPr>
                <a:solidFill>
                  <a:srgbClr val="525252"/>
                </a:solidFill>
              </a:defRPr>
            </a:lvl3pPr>
            <a:lvl4pPr marL="968375" indent="-168275">
              <a:buClr>
                <a:srgbClr val="525252"/>
              </a:buClr>
              <a:defRPr>
                <a:solidFill>
                  <a:srgbClr val="525252"/>
                </a:solidFill>
              </a:defRPr>
            </a:lvl4pPr>
            <a:lvl5pPr marL="1201738" indent="-173038">
              <a:buClr>
                <a:srgbClr val="525252"/>
              </a:buClr>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6416341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9" name="Title 1"/>
          <p:cNvSpPr>
            <a:spLocks noGrp="1"/>
          </p:cNvSpPr>
          <p:nvPr>
            <p:ph type="title" hasCustomPrompt="1"/>
          </p:nvPr>
        </p:nvSpPr>
        <p:spPr bwMode="auto">
          <a:xfrm>
            <a:off x="274702" y="2125677"/>
            <a:ext cx="10058400"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10058400" cy="1825625"/>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280987" y="330234"/>
            <a:ext cx="1698173" cy="365760"/>
          </a:xfrm>
          <a:prstGeom prst="rect">
            <a:avLst/>
          </a:prstGeom>
        </p:spPr>
      </p:pic>
      <p:pic>
        <p:nvPicPr>
          <p:cNvPr id="6" name="Picture 5"/>
          <p:cNvPicPr>
            <a:picLocks noChangeAspect="1"/>
          </p:cNvPicPr>
          <p:nvPr userDrawn="1"/>
        </p:nvPicPr>
        <p:blipFill>
          <a:blip r:embed="rId4"/>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42734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Demo/Video/Section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Subtitle</a:t>
            </a:r>
          </a:p>
        </p:txBody>
      </p:sp>
      <p:sp>
        <p:nvSpPr>
          <p:cNvPr id="4" name="Rectangle 3"/>
          <p:cNvSpPr/>
          <p:nvPr userDrawn="1"/>
        </p:nvSpPr>
        <p:spPr>
          <a:xfrm>
            <a:off x="0"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3"/>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4085628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9033661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40145"/>
            <a:ext cx="5562601"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5" name="Text Placeholder 3"/>
          <p:cNvSpPr>
            <a:spLocks noGrp="1"/>
          </p:cNvSpPr>
          <p:nvPr>
            <p:ph type="body" sz="quarter" idx="11"/>
          </p:nvPr>
        </p:nvSpPr>
        <p:spPr>
          <a:xfrm>
            <a:off x="6675439" y="1240145"/>
            <a:ext cx="5486399"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7" name="Text Placeholder 3"/>
          <p:cNvSpPr>
            <a:spLocks noGrp="1"/>
          </p:cNvSpPr>
          <p:nvPr>
            <p:ph type="body" sz="quarter" idx="12"/>
          </p:nvPr>
        </p:nvSpPr>
        <p:spPr>
          <a:xfrm>
            <a:off x="198437" y="1771958"/>
            <a:ext cx="5562601"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3"/>
          </p:nvPr>
        </p:nvSpPr>
        <p:spPr>
          <a:xfrm>
            <a:off x="6675439" y="1771958"/>
            <a:ext cx="5486399"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28050081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29851515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81525593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77418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4041101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71903477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274637" y="1212849"/>
            <a:ext cx="11889565" cy="2025170"/>
          </a:xfrm>
        </p:spPr>
        <p:txBody>
          <a:bodyPr wrap="square">
            <a:spAutoFit/>
          </a:bodyPr>
          <a:lstStyle>
            <a:lvl1pPr marL="341313" indent="-341313">
              <a:buClr>
                <a:schemeClr val="tx2"/>
              </a:buClr>
              <a:defRPr sz="3600">
                <a:gradFill>
                  <a:gsLst>
                    <a:gs pos="1250">
                      <a:schemeClr val="tx2"/>
                    </a:gs>
                    <a:gs pos="99000">
                      <a:schemeClr val="tx2"/>
                    </a:gs>
                  </a:gsLst>
                  <a:lin ang="5400000" scaled="0"/>
                </a:gradFill>
              </a:defRPr>
            </a:lvl1pPr>
            <a:lvl2pPr marL="573088" indent="-230188">
              <a:buClr>
                <a:srgbClr val="525252"/>
              </a:buClr>
              <a:defRPr>
                <a:solidFill>
                  <a:srgbClr val="525252"/>
                </a:solidFill>
              </a:defRPr>
            </a:lvl2pPr>
            <a:lvl3pPr marL="736600" indent="-165100">
              <a:buClr>
                <a:srgbClr val="525252"/>
              </a:buClr>
              <a:defRPr>
                <a:solidFill>
                  <a:srgbClr val="525252"/>
                </a:solidFill>
              </a:defRPr>
            </a:lvl3pPr>
            <a:lvl4pPr marL="968375" indent="-168275">
              <a:buClr>
                <a:srgbClr val="525252"/>
              </a:buClr>
              <a:defRPr>
                <a:solidFill>
                  <a:srgbClr val="525252"/>
                </a:solidFill>
              </a:defRPr>
            </a:lvl4pPr>
            <a:lvl5pPr marL="1201738" indent="-173038">
              <a:buClr>
                <a:srgbClr val="525252"/>
              </a:buClr>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94958564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9" name="Title 1"/>
          <p:cNvSpPr>
            <a:spLocks noGrp="1"/>
          </p:cNvSpPr>
          <p:nvPr>
            <p:ph type="title" hasCustomPrompt="1"/>
          </p:nvPr>
        </p:nvSpPr>
        <p:spPr bwMode="auto">
          <a:xfrm>
            <a:off x="274702" y="2125677"/>
            <a:ext cx="10058400"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10058400" cy="1825625"/>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280987" y="330234"/>
            <a:ext cx="1698173" cy="365760"/>
          </a:xfrm>
          <a:prstGeom prst="rect">
            <a:avLst/>
          </a:prstGeom>
        </p:spPr>
      </p:pic>
      <p:pic>
        <p:nvPicPr>
          <p:cNvPr id="6" name="Picture 5"/>
          <p:cNvPicPr>
            <a:picLocks noChangeAspect="1"/>
          </p:cNvPicPr>
          <p:nvPr userDrawn="1"/>
        </p:nvPicPr>
        <p:blipFill>
          <a:blip r:embed="rId4"/>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372845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3563" y="1592262"/>
            <a:ext cx="13792200" cy="6187817"/>
          </a:xfrm>
          <a:prstGeom prst="rect">
            <a:avLst/>
          </a:prstGeom>
        </p:spPr>
      </p:pic>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Demo/Video/Section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Subtitle</a:t>
            </a:r>
          </a:p>
        </p:txBody>
      </p:sp>
      <p:sp>
        <p:nvSpPr>
          <p:cNvPr id="4" name="Rectangle 3"/>
          <p:cNvSpPr/>
          <p:nvPr userDrawn="1"/>
        </p:nvSpPr>
        <p:spPr>
          <a:xfrm>
            <a:off x="0" y="6740609"/>
            <a:ext cx="2408237" cy="253916"/>
          </a:xfrm>
          <a:prstGeom prst="rect">
            <a:avLst/>
          </a:prstGeom>
        </p:spPr>
        <p:txBody>
          <a:bodyPr wrap="square">
            <a:spAutoFit/>
          </a:bodyPr>
          <a:lstStyle/>
          <a:p>
            <a:r>
              <a:rPr lang="en-US" sz="1050" dirty="0"/>
              <a:t>Microsoft Confidential</a:t>
            </a:r>
          </a:p>
        </p:txBody>
      </p:sp>
      <p:pic>
        <p:nvPicPr>
          <p:cNvPr id="7" name="Picture 6"/>
          <p:cNvPicPr>
            <a:picLocks noChangeAspect="1"/>
          </p:cNvPicPr>
          <p:nvPr userDrawn="1"/>
        </p:nvPicPr>
        <p:blipFill>
          <a:blip r:embed="rId3"/>
          <a:stretch>
            <a:fillRect/>
          </a:stretch>
        </p:blipFill>
        <p:spPr>
          <a:xfrm>
            <a:off x="9875837" y="6164262"/>
            <a:ext cx="2255838" cy="714813"/>
          </a:xfrm>
          <a:prstGeom prst="rect">
            <a:avLst/>
          </a:prstGeom>
        </p:spPr>
      </p:pic>
    </p:spTree>
    <p:extLst>
      <p:ext uri="{BB962C8B-B14F-4D97-AF65-F5344CB8AC3E}">
        <p14:creationId xmlns:p14="http://schemas.microsoft.com/office/powerpoint/2010/main" val="2094083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2966048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40145"/>
            <a:ext cx="5562601"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5" name="Text Placeholder 3"/>
          <p:cNvSpPr>
            <a:spLocks noGrp="1"/>
          </p:cNvSpPr>
          <p:nvPr>
            <p:ph type="body" sz="quarter" idx="11"/>
          </p:nvPr>
        </p:nvSpPr>
        <p:spPr>
          <a:xfrm>
            <a:off x="6675439" y="1240145"/>
            <a:ext cx="5486399" cy="517065"/>
          </a:xfrm>
        </p:spPr>
        <p:txBody>
          <a:bodyPr wrap="square">
            <a:spAutoFit/>
          </a:bodyPr>
          <a:lstStyle>
            <a:lvl1pPr marL="0" indent="0">
              <a:spcBef>
                <a:spcPts val="1224"/>
              </a:spcBef>
              <a:buClr>
                <a:schemeClr val="bg1"/>
              </a:buClr>
              <a:buFont typeface="Arial" pitchFamily="34" charset="0"/>
              <a:buChar char="•"/>
              <a:defRPr sz="2400" b="1">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p:txBody>
      </p:sp>
      <p:sp>
        <p:nvSpPr>
          <p:cNvPr id="7" name="Text Placeholder 3"/>
          <p:cNvSpPr>
            <a:spLocks noGrp="1"/>
          </p:cNvSpPr>
          <p:nvPr>
            <p:ph type="body" sz="quarter" idx="12"/>
          </p:nvPr>
        </p:nvSpPr>
        <p:spPr>
          <a:xfrm>
            <a:off x="198437" y="1771958"/>
            <a:ext cx="5562601"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3"/>
          </p:nvPr>
        </p:nvSpPr>
        <p:spPr>
          <a:xfrm>
            <a:off x="6675439" y="1771958"/>
            <a:ext cx="5486399" cy="1982081"/>
          </a:xfrm>
        </p:spPr>
        <p:txBody>
          <a:bodyPr wrap="square">
            <a:spAutoFit/>
          </a:bodyPr>
          <a:lstStyle>
            <a:lvl1pPr marL="0" indent="0">
              <a:spcBef>
                <a:spcPts val="1224"/>
              </a:spcBef>
              <a:buClr>
                <a:schemeClr val="bg1"/>
              </a:buClr>
              <a:buFont typeface="Arial" pitchFamily="34" charset="0"/>
              <a:buChar char="•"/>
              <a:defRPr sz="28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8047279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215398696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81271090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84565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215076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9" y="0"/>
            <a:ext cx="6675437" cy="6994525"/>
          </a:xfrm>
          <a:blipFill>
            <a:blip r:embed="rId2" cstate="email">
              <a:extLst>
                <a:ext uri="{28A0092B-C50C-407E-A947-70E740481C1C}">
                  <a14:useLocalDpi xmlns:a14="http://schemas.microsoft.com/office/drawing/2010/main"/>
                </a:ext>
              </a:extLst>
            </a:blip>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9" y="2963861"/>
            <a:ext cx="5486399" cy="1066800"/>
          </a:xfrm>
        </p:spPr>
        <p:txBody>
          <a:bodyPr lIns="182880" anchor="ctr">
            <a:noAutofit/>
          </a:bodyPr>
          <a:lstStyle>
            <a:lvl1pPr marL="0" indent="0">
              <a:buNone/>
              <a:defRPr sz="5399">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10113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9" y="3040064"/>
            <a:ext cx="4572195" cy="914399"/>
          </a:xfrm>
        </p:spPr>
        <p:txBody>
          <a:bodyPr lIns="182880" rIns="91440" anchor="ctr">
            <a:noAutofit/>
          </a:bodyPr>
          <a:lstStyle>
            <a:lvl1pPr marL="0" indent="0">
              <a:buNone/>
              <a:defRPr sz="5399">
                <a:solidFill>
                  <a:schemeClr val="accent2"/>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3" y="0"/>
            <a:ext cx="7575504" cy="6994525"/>
          </a:xfrm>
          <a:solidFill>
            <a:schemeClr val="accent2"/>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108377536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6309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36529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381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06466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461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bwMode="auto">
          <a:xfrm>
            <a:off x="0" y="0"/>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67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38704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83971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257013295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9"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9" y="6483350"/>
            <a:ext cx="2797175" cy="371475"/>
          </a:xfrm>
        </p:spPr>
        <p:txBody>
          <a:bodyPr/>
          <a:lstStyle/>
          <a:p>
            <a:fld id="{98DE02BA-56F8-450C-830E-2388E79777B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171529440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6223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507939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33675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2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35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07348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8766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655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9115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7895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45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9614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919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682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309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70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50965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1330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9519456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5571636"/>
          </a:xfrm>
          <a:prstGeom prst="rect">
            <a:avLst/>
          </a:prstGeom>
        </p:spPr>
      </p:pic>
      <p:sp>
        <p:nvSpPr>
          <p:cNvPr id="8" name="Rectangle 7"/>
          <p:cNvSpPr/>
          <p:nvPr userDrawn="1"/>
        </p:nvSpPr>
        <p:spPr bwMode="auto">
          <a:xfrm>
            <a:off x="1681" y="4960287"/>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90" y="5357957"/>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9"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7"/>
            <a:ext cx="4684259" cy="2034239"/>
          </a:xfrm>
          <a:prstGeom prst="rect">
            <a:avLst/>
          </a:prstGeom>
        </p:spPr>
      </p:pic>
    </p:spTree>
    <p:extLst>
      <p:ext uri="{BB962C8B-B14F-4D97-AF65-F5344CB8AC3E}">
        <p14:creationId xmlns:p14="http://schemas.microsoft.com/office/powerpoint/2010/main" val="3650031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4"/>
            <a:ext cx="2743200" cy="461665"/>
          </a:xfrm>
        </p:spPr>
        <p:txBody>
          <a:bodyPr/>
          <a:lstStyle>
            <a:lvl1pPr marL="0" marR="0" indent="0" algn="r"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10" name="Rectangle 9"/>
          <p:cNvSpPr/>
          <p:nvPr userDrawn="1"/>
        </p:nvSpPr>
        <p:spPr>
          <a:xfrm>
            <a:off x="282738" y="6041342"/>
            <a:ext cx="1659463" cy="672108"/>
          </a:xfrm>
          <a:prstGeom prst="rect">
            <a:avLst/>
          </a:prstGeom>
        </p:spPr>
        <p:txBody>
          <a:bodyPr wrap="none" lIns="182854" tIns="146283" rIns="182854" bIns="146283">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977934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419958"/>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19206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4199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26544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45521256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0803937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46384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3324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0445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145286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047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7544519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44907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6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3682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39838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734959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7022684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atin typeface="+mj-lt"/>
              </a:defRPr>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atin typeface="+mn-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4A846E5-60AA-414D-AA79-C9266F29268A}" type="slidenum">
              <a:rPr lang="en-US" smtClean="0"/>
              <a:pPr/>
              <a:t>‹#›</a:t>
            </a:fld>
            <a:endParaRPr lang="en-US"/>
          </a:p>
        </p:txBody>
      </p:sp>
    </p:spTree>
    <p:extLst>
      <p:ext uri="{BB962C8B-B14F-4D97-AF65-F5344CB8AC3E}">
        <p14:creationId xmlns:p14="http://schemas.microsoft.com/office/powerpoint/2010/main" val="183295130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531" y="228914"/>
            <a:ext cx="11898032" cy="661299"/>
          </a:xfrm>
        </p:spPr>
        <p:txBody>
          <a:bodyPr/>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227531" y="1636295"/>
            <a:ext cx="11898032" cy="24199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327356" y="6482888"/>
            <a:ext cx="2798207" cy="372394"/>
          </a:xfrm>
        </p:spPr>
        <p:txBody>
          <a:bodyPr/>
          <a:lstStyle>
            <a:lvl1pPr>
              <a:defRPr>
                <a:solidFill>
                  <a:schemeClr val="bg1"/>
                </a:solidFill>
              </a:defRPr>
            </a:lvl1pPr>
          </a:lstStyle>
          <a:p>
            <a:fld id="{BA94EDC9-DDE2-4535-BE7F-B027FC5F82A9}" type="slidenum">
              <a:rPr lang="en-US" smtClean="0"/>
              <a:pPr/>
              <a:t>‹#›</a:t>
            </a:fld>
            <a:endParaRPr lang="en-US"/>
          </a:p>
        </p:txBody>
      </p:sp>
      <p:sp>
        <p:nvSpPr>
          <p:cNvPr id="8" name="Text Placeholder 7"/>
          <p:cNvSpPr>
            <a:spLocks noGrp="1"/>
          </p:cNvSpPr>
          <p:nvPr>
            <p:ph type="body" sz="quarter" idx="13" hasCustomPrompt="1"/>
          </p:nvPr>
        </p:nvSpPr>
        <p:spPr>
          <a:xfrm>
            <a:off x="228326" y="948794"/>
            <a:ext cx="11897237" cy="693267"/>
          </a:xfrm>
        </p:spPr>
        <p:txBody>
          <a:bodyPr/>
          <a:lstStyle>
            <a:lvl1pPr marL="0" indent="0">
              <a:buNone/>
              <a:defRPr i="1">
                <a:latin typeface="+mj-lt"/>
              </a:defRPr>
            </a:lvl1pPr>
          </a:lstStyle>
          <a:p>
            <a:pPr lvl="0"/>
            <a:r>
              <a:rPr lang="en-US"/>
              <a:t>Subtitle</a:t>
            </a:r>
          </a:p>
        </p:txBody>
      </p:sp>
    </p:spTree>
    <p:extLst>
      <p:ext uri="{BB962C8B-B14F-4D97-AF65-F5344CB8AC3E}">
        <p14:creationId xmlns:p14="http://schemas.microsoft.com/office/powerpoint/2010/main" val="187118590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2A59-311D-4337-815A-60A206A39261}"/>
              </a:ext>
            </a:extLst>
          </p:cNvPr>
          <p:cNvSpPr>
            <a:spLocks noGrp="1"/>
          </p:cNvSpPr>
          <p:nvPr>
            <p:ph type="title"/>
          </p:nvPr>
        </p:nvSpPr>
        <p:spPr>
          <a:xfrm>
            <a:off x="856627" y="372394"/>
            <a:ext cx="10726460" cy="1351952"/>
          </a:xfrm>
        </p:spPr>
        <p:txBody>
          <a:bodyPr/>
          <a:lstStyle>
            <a:lvl1pPr>
              <a:defRPr>
                <a:latin typeface="+mj-lt"/>
                <a:cs typeface="Segoe UI Ligh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8EEBAF90-405F-4502-9BB3-237EBA5BA6EB}"/>
              </a:ext>
            </a:extLst>
          </p:cNvPr>
          <p:cNvSpPr>
            <a:spLocks noGrp="1"/>
          </p:cNvSpPr>
          <p:nvPr>
            <p:ph type="body" idx="1"/>
          </p:nvPr>
        </p:nvSpPr>
        <p:spPr>
          <a:xfrm>
            <a:off x="856628" y="2031212"/>
            <a:ext cx="5261211" cy="523733"/>
          </a:xfrm>
        </p:spPr>
        <p:txBody>
          <a:bodyPr anchor="b"/>
          <a:lstStyle>
            <a:lvl1pPr marL="0" indent="0">
              <a:buNone/>
              <a:defRPr sz="2448" b="1">
                <a:latin typeface="+mn-lt"/>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354E75CF-90B9-44AA-83D7-3A79CE9DAE78}"/>
              </a:ext>
            </a:extLst>
          </p:cNvPr>
          <p:cNvSpPr>
            <a:spLocks noGrp="1"/>
          </p:cNvSpPr>
          <p:nvPr>
            <p:ph sz="half" idx="2"/>
          </p:nvPr>
        </p:nvSpPr>
        <p:spPr>
          <a:xfrm>
            <a:off x="856628" y="2554944"/>
            <a:ext cx="5261211" cy="241995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6FB0C-6D7F-48D9-96B9-E3020DE422B1}"/>
              </a:ext>
            </a:extLst>
          </p:cNvPr>
          <p:cNvSpPr>
            <a:spLocks noGrp="1"/>
          </p:cNvSpPr>
          <p:nvPr>
            <p:ph type="body" sz="quarter" idx="3"/>
          </p:nvPr>
        </p:nvSpPr>
        <p:spPr>
          <a:xfrm>
            <a:off x="6295965" y="2031212"/>
            <a:ext cx="5287122" cy="523733"/>
          </a:xfrm>
        </p:spPr>
        <p:txBody>
          <a:bodyPr anchor="b"/>
          <a:lstStyle>
            <a:lvl1pPr marL="0" indent="0">
              <a:buNone/>
              <a:defRPr sz="2448" b="1">
                <a:latin typeface="+mn-lt"/>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8A4733B5-DA96-4CDE-8166-BCF8E0B63E1C}"/>
              </a:ext>
            </a:extLst>
          </p:cNvPr>
          <p:cNvSpPr>
            <a:spLocks noGrp="1"/>
          </p:cNvSpPr>
          <p:nvPr>
            <p:ph sz="quarter" idx="4"/>
          </p:nvPr>
        </p:nvSpPr>
        <p:spPr>
          <a:xfrm>
            <a:off x="6295965" y="2554944"/>
            <a:ext cx="5287122" cy="241995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145D8E-3856-4C82-A5FA-0F3A63BADAA6}"/>
              </a:ext>
            </a:extLst>
          </p:cNvPr>
          <p:cNvSpPr>
            <a:spLocks noGrp="1"/>
          </p:cNvSpPr>
          <p:nvPr>
            <p:ph type="dt" sz="half" idx="10"/>
          </p:nvPr>
        </p:nvSpPr>
        <p:spPr/>
        <p:txBody>
          <a:bodyPr/>
          <a:lstStyle/>
          <a:p>
            <a:endParaRPr lang="en-US"/>
          </a:p>
        </p:txBody>
      </p:sp>
      <p:sp>
        <p:nvSpPr>
          <p:cNvPr id="9" name="Slide Number Placeholder 8">
            <a:extLst>
              <a:ext uri="{FF2B5EF4-FFF2-40B4-BE49-F238E27FC236}">
                <a16:creationId xmlns:a16="http://schemas.microsoft.com/office/drawing/2014/main" id="{FE95E141-35C6-4F4E-B827-C0938F4EBC24}"/>
              </a:ext>
            </a:extLst>
          </p:cNvPr>
          <p:cNvSpPr>
            <a:spLocks noGrp="1"/>
          </p:cNvSpPr>
          <p:nvPr>
            <p:ph type="sldNum" sz="quarter" idx="12"/>
          </p:nvPr>
        </p:nvSpPr>
        <p:spPr/>
        <p:txBody>
          <a:bodyPr/>
          <a:lstStyle>
            <a:lvl1pPr>
              <a:defRPr>
                <a:solidFill>
                  <a:schemeClr val="bg1"/>
                </a:solidFill>
              </a:defRPr>
            </a:lvl1pPr>
          </a:lstStyle>
          <a:p>
            <a:fld id="{179C2872-8921-403C-AC2E-28E3A9EEFEEE}" type="slidenum">
              <a:rPr lang="en-US" smtClean="0"/>
              <a:pPr/>
              <a:t>‹#›</a:t>
            </a:fld>
            <a:endParaRPr lang="en-US"/>
          </a:p>
        </p:txBody>
      </p:sp>
    </p:spTree>
    <p:extLst>
      <p:ext uri="{BB962C8B-B14F-4D97-AF65-F5344CB8AC3E}">
        <p14:creationId xmlns:p14="http://schemas.microsoft.com/office/powerpoint/2010/main" val="304815645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mj-lt"/>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7"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7"/>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1" y="6428115"/>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4"/>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3"/>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Tree>
    <p:extLst>
      <p:ext uri="{BB962C8B-B14F-4D97-AF65-F5344CB8AC3E}">
        <p14:creationId xmlns:p14="http://schemas.microsoft.com/office/powerpoint/2010/main" val="152980065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itle 1"/>
          <p:cNvSpPr>
            <a:spLocks noGrp="1"/>
          </p:cNvSpPr>
          <p:nvPr>
            <p:ph type="title"/>
          </p:nvPr>
        </p:nvSpPr>
        <p:spPr>
          <a:xfrm>
            <a:off x="855008" y="327059"/>
            <a:ext cx="10726460" cy="1351952"/>
          </a:xfrm>
        </p:spPr>
        <p:txBody>
          <a:bodyPr/>
          <a:lstStyle>
            <a:lvl1pPr>
              <a:defRPr>
                <a:latin typeface="+mj-lt"/>
              </a:defRPr>
            </a:lvl1pPr>
          </a:lstStyle>
          <a:p>
            <a:r>
              <a:rPr lang="en-US"/>
              <a:t>Click to edit Master title style</a:t>
            </a:r>
          </a:p>
        </p:txBody>
      </p:sp>
      <p:sp>
        <p:nvSpPr>
          <p:cNvPr id="5" name="Content Placeholder 2"/>
          <p:cNvSpPr>
            <a:spLocks noGrp="1"/>
          </p:cNvSpPr>
          <p:nvPr>
            <p:ph idx="1"/>
          </p:nvPr>
        </p:nvSpPr>
        <p:spPr>
          <a:xfrm>
            <a:off x="855008" y="1861968"/>
            <a:ext cx="10726460" cy="241995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855008" y="6482889"/>
            <a:ext cx="2798207" cy="372394"/>
          </a:xfrm>
          <a:prstGeom prst="rect">
            <a:avLst/>
          </a:prstGeom>
        </p:spPr>
        <p:txBody>
          <a:bodyPr/>
          <a:lstStyle/>
          <a:p>
            <a:endParaRPr lang="en-US"/>
          </a:p>
        </p:txBody>
      </p:sp>
      <p:sp>
        <p:nvSpPr>
          <p:cNvPr id="8"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Tree>
    <p:extLst>
      <p:ext uri="{BB962C8B-B14F-4D97-AF65-F5344CB8AC3E}">
        <p14:creationId xmlns:p14="http://schemas.microsoft.com/office/powerpoint/2010/main" val="227932397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8117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333324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3" name="Content Placeholder 2"/>
          <p:cNvSpPr>
            <a:spLocks noGrp="1"/>
          </p:cNvSpPr>
          <p:nvPr>
            <p:ph idx="1"/>
          </p:nvPr>
        </p:nvSpPr>
        <p:spPr>
          <a:xfrm>
            <a:off x="274638" y="1862138"/>
            <a:ext cx="11887200"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291328505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and Content_gray">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6876507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3" name="Content Placeholder 2"/>
          <p:cNvSpPr>
            <a:spLocks noGrp="1"/>
          </p:cNvSpPr>
          <p:nvPr>
            <p:ph idx="1"/>
          </p:nvPr>
        </p:nvSpPr>
        <p:spPr>
          <a:xfrm>
            <a:off x="274638" y="1862138"/>
            <a:ext cx="11887200"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49823238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8500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2"/>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19922757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72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_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95997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28322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40909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4736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64203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436475"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973806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7037" y="2992658"/>
            <a:ext cx="2007791" cy="428404"/>
          </a:xfrm>
          <a:prstGeom prst="rect">
            <a:avLst/>
          </a:prstGeom>
        </p:spPr>
      </p:pic>
      <p:sp>
        <p:nvSpPr>
          <p:cNvPr id="3" name="Text Box 3"/>
          <p:cNvSpPr txBox="1">
            <a:spLocks noChangeArrowheads="1"/>
          </p:cNvSpPr>
          <p:nvPr userDrawn="1"/>
        </p:nvSpPr>
        <p:spPr bwMode="blackWhite">
          <a:xfrm>
            <a:off x="275444" y="6079032"/>
            <a:ext cx="10969974" cy="625086"/>
          </a:xfrm>
          <a:prstGeom prst="rect">
            <a:avLst/>
          </a:prstGeom>
          <a:noFill/>
          <a:ln w="12700">
            <a:noFill/>
            <a:miter lim="800000"/>
            <a:headEnd type="none" w="sm" len="sm"/>
            <a:tailEnd type="none" w="sm" len="sm"/>
          </a:ln>
          <a:effectLst/>
        </p:spPr>
        <p:txBody>
          <a:bodyPr lIns="182828" tIns="146262" rIns="182828" bIns="146262">
            <a:spAutoFit/>
          </a:bodyPr>
          <a:lstStyle/>
          <a:p>
            <a:pPr defTabSz="932016" eaLnBrk="0" hangingPunct="0">
              <a:defRPr/>
            </a:pPr>
            <a:r>
              <a:rPr lang="en-US" sz="714"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2016" eaLnBrk="0" hangingPunct="0">
              <a:defRPr/>
            </a:pPr>
            <a:r>
              <a:rPr lang="en-US" sz="714"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89482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2018441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83198" y="6740609"/>
            <a:ext cx="2408237" cy="253916"/>
          </a:xfrm>
          <a:prstGeom prst="rect">
            <a:avLst/>
          </a:prstGeom>
        </p:spPr>
        <p:txBody>
          <a:bodyPr wrap="square">
            <a:spAutoFit/>
          </a:bodyPr>
          <a:lstStyle/>
          <a:p>
            <a:r>
              <a:rPr lang="en-US" sz="1050" dirty="0"/>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9260182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2" y="0"/>
            <a:ext cx="12429295" cy="6994525"/>
          </a:xfrm>
          <a:prstGeom prst="rect">
            <a:avLst/>
          </a:prstGeom>
        </p:spPr>
      </p:pic>
      <p:sp>
        <p:nvSpPr>
          <p:cNvPr id="2" name="Rectangle 1"/>
          <p:cNvSpPr/>
          <p:nvPr userDrawn="1"/>
        </p:nvSpPr>
        <p:spPr bwMode="auto">
          <a:xfrm>
            <a:off x="266509"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9" tIns="109687" rIns="137109" bIns="109687" numCol="1" spcCol="0" rtlCol="0" fromWordArt="0" anchor="t" anchorCtr="0" forceAA="0" compatLnSpc="1">
            <a:prstTxWarp prst="textNoShape">
              <a:avLst/>
            </a:prstTxWarp>
            <a:noAutofit/>
          </a:bodyPr>
          <a:lstStyle/>
          <a:p>
            <a:pPr algn="ctr" defTabSz="698993"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8" spc="-100"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73050" y="3954459"/>
            <a:ext cx="6402388" cy="1825625"/>
          </a:xfrm>
        </p:spPr>
        <p:txBody>
          <a:bodyPr tIns="109728" bIns="109728">
            <a:noAutofit/>
          </a:bodyPr>
          <a:lstStyle>
            <a:lvl1pPr marL="0" indent="0">
              <a:spcBef>
                <a:spcPts val="0"/>
              </a:spcBef>
              <a:buNone/>
              <a:defRPr sz="3198">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2" y="479028"/>
            <a:ext cx="1252817" cy="269191"/>
          </a:xfrm>
          <a:prstGeom prst="rect">
            <a:avLst/>
          </a:prstGeom>
        </p:spPr>
      </p:pic>
    </p:spTree>
    <p:extLst>
      <p:ext uri="{BB962C8B-B14F-4D97-AF65-F5344CB8AC3E}">
        <p14:creationId xmlns:p14="http://schemas.microsoft.com/office/powerpoint/2010/main" val="310215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5"/>
            <a:ext cx="1256648" cy="269191"/>
          </a:xfrm>
          <a:prstGeom prst="rect">
            <a:avLst/>
          </a:prstGeom>
        </p:spPr>
      </p:pic>
    </p:spTree>
    <p:extLst>
      <p:ext uri="{BB962C8B-B14F-4D97-AF65-F5344CB8AC3E}">
        <p14:creationId xmlns:p14="http://schemas.microsoft.com/office/powerpoint/2010/main" val="208622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9"/>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5"/>
            <a:ext cx="1256648" cy="269191"/>
          </a:xfrm>
          <a:prstGeom prst="rect">
            <a:avLst/>
          </a:prstGeom>
        </p:spPr>
      </p:pic>
    </p:spTree>
    <p:extLst>
      <p:ext uri="{BB962C8B-B14F-4D97-AF65-F5344CB8AC3E}">
        <p14:creationId xmlns:p14="http://schemas.microsoft.com/office/powerpoint/2010/main" val="339349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42236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72737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93714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45094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321434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601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30785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57056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49623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1735111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42753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356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00955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8967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9"/>
            <a:ext cx="10056812" cy="1403461"/>
          </a:xfrm>
          <a:noFill/>
        </p:spPr>
        <p:txBody>
          <a:bodyPr tIns="91440" bIns="91440" anchor="b" anchorCtr="0">
            <a:spAutoFit/>
          </a:bodyPr>
          <a:lstStyle>
            <a:lvl1pPr>
              <a:defRPr sz="87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30897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90235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274141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5537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22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6" indent="0">
              <a:buNone/>
              <a:defRPr/>
            </a:lvl3pPr>
            <a:lvl4pPr marL="456930" indent="0">
              <a:buNone/>
              <a:defRPr/>
            </a:lvl4pPr>
            <a:lvl5pPr marL="68539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597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195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25" indent="0">
              <a:buNone/>
              <a:defRPr/>
            </a:lvl3pPr>
            <a:lvl4pPr marL="456849" indent="0">
              <a:buNone/>
              <a:defRPr/>
            </a:lvl4pPr>
            <a:lvl5pPr marL="685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9787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942733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305809331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18754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2" y="0"/>
            <a:ext cx="12429295" cy="6994525"/>
          </a:xfrm>
          <a:prstGeom prst="rect">
            <a:avLst/>
          </a:prstGeom>
        </p:spPr>
      </p:pic>
      <p:sp>
        <p:nvSpPr>
          <p:cNvPr id="2" name="Rectangle 1"/>
          <p:cNvSpPr/>
          <p:nvPr userDrawn="1"/>
        </p:nvSpPr>
        <p:spPr bwMode="auto">
          <a:xfrm>
            <a:off x="266509"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9" tIns="109687" rIns="137109" bIns="109687" numCol="1" spcCol="0" rtlCol="0" fromWordArt="0" anchor="t" anchorCtr="0" forceAA="0" compatLnSpc="1">
            <a:prstTxWarp prst="textNoShape">
              <a:avLst/>
            </a:prstTxWarp>
            <a:noAutofit/>
          </a:bodyPr>
          <a:lstStyle/>
          <a:p>
            <a:pPr algn="ctr" defTabSz="698993"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8" spc="-100"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73050" y="3954459"/>
            <a:ext cx="6402388" cy="1825625"/>
          </a:xfrm>
        </p:spPr>
        <p:txBody>
          <a:bodyPr tIns="109728" bIns="109728">
            <a:noAutofit/>
          </a:bodyPr>
          <a:lstStyle>
            <a:lvl1pPr marL="0" indent="0">
              <a:spcBef>
                <a:spcPts val="0"/>
              </a:spcBef>
              <a:buNone/>
              <a:defRPr sz="3198">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2" y="479028"/>
            <a:ext cx="1252817" cy="269191"/>
          </a:xfrm>
          <a:prstGeom prst="rect">
            <a:avLst/>
          </a:prstGeom>
        </p:spPr>
      </p:pic>
    </p:spTree>
    <p:extLst>
      <p:ext uri="{BB962C8B-B14F-4D97-AF65-F5344CB8AC3E}">
        <p14:creationId xmlns:p14="http://schemas.microsoft.com/office/powerpoint/2010/main" val="422700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5"/>
            <a:ext cx="1256648" cy="269191"/>
          </a:xfrm>
          <a:prstGeom prst="rect">
            <a:avLst/>
          </a:prstGeom>
        </p:spPr>
      </p:pic>
    </p:spTree>
    <p:extLst>
      <p:ext uri="{BB962C8B-B14F-4D97-AF65-F5344CB8AC3E}">
        <p14:creationId xmlns:p14="http://schemas.microsoft.com/office/powerpoint/2010/main" val="288309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9"/>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5"/>
            <a:ext cx="1256648" cy="269191"/>
          </a:xfrm>
          <a:prstGeom prst="rect">
            <a:avLst/>
          </a:prstGeom>
        </p:spPr>
      </p:pic>
    </p:spTree>
    <p:extLst>
      <p:ext uri="{BB962C8B-B14F-4D97-AF65-F5344CB8AC3E}">
        <p14:creationId xmlns:p14="http://schemas.microsoft.com/office/powerpoint/2010/main" val="68572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6535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04713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060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91067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3718832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5161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45323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095401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40385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71612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18418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11270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3490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164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8857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146936441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8070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35795478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561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6" indent="0">
              <a:buNone/>
              <a:defRPr/>
            </a:lvl3pPr>
            <a:lvl4pPr marL="456930" indent="0">
              <a:buNone/>
              <a:defRPr/>
            </a:lvl4pPr>
            <a:lvl5pPr marL="68539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16058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961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25" indent="0">
              <a:buNone/>
              <a:defRPr/>
            </a:lvl3pPr>
            <a:lvl4pPr marL="456849" indent="0">
              <a:buNone/>
              <a:defRPr/>
            </a:lvl4pPr>
            <a:lvl5pPr marL="685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1361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Interior3">
    <p:bg>
      <p:bgPr>
        <a:solidFill>
          <a:srgbClr val="0072C6"/>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1261872"/>
            <a:ext cx="6218238"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186" indent="-466131">
              <a:spcBef>
                <a:spcPts val="1360"/>
              </a:spcBef>
              <a:buFont typeface="Arial" panose="020B0604020202020204" pitchFamily="34" charset="0"/>
              <a:buChar char="•"/>
              <a:defRPr sz="3264">
                <a:solidFill>
                  <a:schemeClr val="bg1"/>
                </a:solidFill>
                <a:latin typeface="Segoe UI Light"/>
                <a:cs typeface="Segoe UI Light"/>
              </a:defRPr>
            </a:lvl2pPr>
            <a:lvl3pPr marL="1243015">
              <a:spcBef>
                <a:spcPts val="1360"/>
              </a:spcBef>
              <a:buFont typeface="Arial"/>
              <a:buChar char="•"/>
              <a:defRPr sz="2990">
                <a:solidFill>
                  <a:schemeClr val="bg1"/>
                </a:solidFill>
                <a:latin typeface="Segoe UI Light"/>
                <a:cs typeface="Segoe UI Light"/>
              </a:defRPr>
            </a:lvl3pPr>
            <a:lvl4pPr marL="1740221">
              <a:spcBef>
                <a:spcPts val="1360"/>
              </a:spcBef>
              <a:buFont typeface="Arial"/>
              <a:buChar char="•"/>
              <a:defRPr sz="2718" baseline="0">
                <a:solidFill>
                  <a:schemeClr val="bg1"/>
                </a:solidFill>
                <a:latin typeface="Segoe UI Light"/>
                <a:cs typeface="Segoe UI Light"/>
              </a:defRPr>
            </a:lvl4pPr>
            <a:lvl5pPr marL="1988824" indent="248605">
              <a:spcBef>
                <a:spcPts val="1360"/>
              </a:spcBef>
              <a:buFont typeface="Arial"/>
              <a:buChar char="•"/>
              <a:tabLst>
                <a:tab pos="2177436"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6218237" y="1254396"/>
            <a:ext cx="6218238"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186" indent="-466131">
              <a:spcBef>
                <a:spcPts val="1360"/>
              </a:spcBef>
              <a:buFont typeface="Arial" panose="020B0604020202020204" pitchFamily="34" charset="0"/>
              <a:buChar char="•"/>
              <a:defRPr sz="3264">
                <a:solidFill>
                  <a:schemeClr val="bg1"/>
                </a:solidFill>
                <a:latin typeface="Segoe UI Light"/>
                <a:cs typeface="Segoe UI Light"/>
              </a:defRPr>
            </a:lvl2pPr>
            <a:lvl3pPr marL="1243015">
              <a:spcBef>
                <a:spcPts val="1360"/>
              </a:spcBef>
              <a:buFont typeface="Arial"/>
              <a:buChar char="•"/>
              <a:defRPr sz="2990">
                <a:solidFill>
                  <a:schemeClr val="bg1"/>
                </a:solidFill>
                <a:latin typeface="Segoe UI Light"/>
                <a:cs typeface="Segoe UI Light"/>
              </a:defRPr>
            </a:lvl3pPr>
            <a:lvl4pPr marL="1740221">
              <a:spcBef>
                <a:spcPts val="1360"/>
              </a:spcBef>
              <a:buFont typeface="Arial"/>
              <a:buChar char="•"/>
              <a:defRPr sz="2718" baseline="0">
                <a:solidFill>
                  <a:schemeClr val="bg1"/>
                </a:solidFill>
                <a:latin typeface="Segoe UI Light"/>
                <a:cs typeface="Segoe UI Light"/>
              </a:defRPr>
            </a:lvl4pPr>
            <a:lvl5pPr marL="1988824" indent="248605">
              <a:spcBef>
                <a:spcPts val="1360"/>
              </a:spcBef>
              <a:buFont typeface="Arial"/>
              <a:buChar char="•"/>
              <a:tabLst>
                <a:tab pos="2177436"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extBox 8"/>
          <p:cNvSpPr txBox="1"/>
          <p:nvPr userDrawn="1"/>
        </p:nvSpPr>
        <p:spPr>
          <a:xfrm>
            <a:off x="270087" y="6590006"/>
            <a:ext cx="1718652" cy="170751"/>
          </a:xfrm>
          <a:prstGeom prst="rect">
            <a:avLst/>
          </a:prstGeom>
          <a:no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sp>
        <p:nvSpPr>
          <p:cNvPr id="10" name="Title 1"/>
          <p:cNvSpPr>
            <a:spLocks noGrp="1" noChangeAspect="1"/>
          </p:cNvSpPr>
          <p:nvPr>
            <p:ph type="title"/>
          </p:nvPr>
        </p:nvSpPr>
        <p:spPr>
          <a:xfrm>
            <a:off x="141809" y="-1"/>
            <a:ext cx="12294666" cy="1236019"/>
          </a:xfrm>
          <a:prstGeom prst="rect">
            <a:avLst/>
          </a:prstGeom>
        </p:spPr>
        <p:txBody>
          <a:bodyPr lIns="91440" tIns="91440" bIns="91440" anchor="ctr"/>
          <a:lstStyle>
            <a:lvl1pPr algn="l">
              <a:defRPr sz="5438">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20088927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120" indent="0" algn="ctr">
              <a:buNone/>
              <a:defRPr sz="2040"/>
            </a:lvl2pPr>
            <a:lvl3pPr marL="932239" indent="0" algn="ctr">
              <a:buNone/>
              <a:defRPr sz="1836"/>
            </a:lvl3pPr>
            <a:lvl4pPr marL="1398358" indent="0" algn="ctr">
              <a:buNone/>
              <a:defRPr sz="1632"/>
            </a:lvl4pPr>
            <a:lvl5pPr marL="1864477" indent="0" algn="ctr">
              <a:buNone/>
              <a:defRPr sz="1632"/>
            </a:lvl5pPr>
            <a:lvl6pPr marL="2330596" indent="0" algn="ctr">
              <a:buNone/>
              <a:defRPr sz="1632"/>
            </a:lvl6pPr>
            <a:lvl7pPr marL="2796716" indent="0" algn="ctr">
              <a:buNone/>
              <a:defRPr sz="1632"/>
            </a:lvl7pPr>
            <a:lvl8pPr marL="3262835" indent="0" algn="ctr">
              <a:buNone/>
              <a:defRPr sz="1632"/>
            </a:lvl8pPr>
            <a:lvl9pPr marL="3728953"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5409134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5552160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2" y="0"/>
            <a:ext cx="12429295" cy="6994525"/>
          </a:xfrm>
          <a:prstGeom prst="rect">
            <a:avLst/>
          </a:prstGeom>
        </p:spPr>
      </p:pic>
      <p:sp>
        <p:nvSpPr>
          <p:cNvPr id="2" name="Rectangle 1"/>
          <p:cNvSpPr/>
          <p:nvPr userDrawn="1"/>
        </p:nvSpPr>
        <p:spPr bwMode="auto">
          <a:xfrm>
            <a:off x="266509"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9" tIns="109687" rIns="137109" bIns="109687" numCol="1" spcCol="0" rtlCol="0" fromWordArt="0" anchor="t" anchorCtr="0" forceAA="0" compatLnSpc="1">
            <a:prstTxWarp prst="textNoShape">
              <a:avLst/>
            </a:prstTxWarp>
            <a:noAutofit/>
          </a:bodyPr>
          <a:lstStyle/>
          <a:p>
            <a:pPr algn="ctr" defTabSz="698993"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8" spc="-100"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73050" y="3954459"/>
            <a:ext cx="6402388" cy="1825625"/>
          </a:xfrm>
        </p:spPr>
        <p:txBody>
          <a:bodyPr tIns="109728" bIns="109728">
            <a:noAutofit/>
          </a:bodyPr>
          <a:lstStyle>
            <a:lvl1pPr marL="0" indent="0">
              <a:spcBef>
                <a:spcPts val="0"/>
              </a:spcBef>
              <a:buNone/>
              <a:defRPr sz="3198">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2" y="479028"/>
            <a:ext cx="1252817" cy="269191"/>
          </a:xfrm>
          <a:prstGeom prst="rect">
            <a:avLst/>
          </a:prstGeom>
        </p:spPr>
      </p:pic>
    </p:spTree>
    <p:extLst>
      <p:ext uri="{BB962C8B-B14F-4D97-AF65-F5344CB8AC3E}">
        <p14:creationId xmlns:p14="http://schemas.microsoft.com/office/powerpoint/2010/main" val="21155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5"/>
            <a:ext cx="1256648" cy="269191"/>
          </a:xfrm>
          <a:prstGeom prst="rect">
            <a:avLst/>
          </a:prstGeom>
        </p:spPr>
      </p:pic>
    </p:spTree>
    <p:extLst>
      <p:ext uri="{BB962C8B-B14F-4D97-AF65-F5344CB8AC3E}">
        <p14:creationId xmlns:p14="http://schemas.microsoft.com/office/powerpoint/2010/main" val="126441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9"/>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5"/>
            <a:ext cx="1256648" cy="269191"/>
          </a:xfrm>
          <a:prstGeom prst="rect">
            <a:avLst/>
          </a:prstGeom>
        </p:spPr>
      </p:pic>
    </p:spTree>
    <p:extLst>
      <p:ext uri="{BB962C8B-B14F-4D97-AF65-F5344CB8AC3E}">
        <p14:creationId xmlns:p14="http://schemas.microsoft.com/office/powerpoint/2010/main" val="320823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07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2.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theme" Target="../theme/theme10.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theme" Target="../theme/theme11.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theme" Target="../theme/theme12.xml"/><Relationship Id="rId5" Type="http://schemas.openxmlformats.org/officeDocument/2006/relationships/slideLayout" Target="../slideLayouts/slideLayout19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theme" Target="../theme/theme13.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theme" Target="../theme/theme14.xml"/><Relationship Id="rId5" Type="http://schemas.openxmlformats.org/officeDocument/2006/relationships/slideLayout" Target="../slideLayouts/slideLayout219.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image" Target="../media/image24.png"/><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image" Target="../media/image1.emf"/><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10" Type="http://schemas.openxmlformats.org/officeDocument/2006/relationships/slideLayout" Target="../slideLayouts/slideLayout247.xml"/><Relationship Id="rId19" Type="http://schemas.openxmlformats.org/officeDocument/2006/relationships/theme" Target="../theme/theme1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image" Target="../media/image1.emf"/><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theme" Target="../theme/theme17.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2" Type="http://schemas.openxmlformats.org/officeDocument/2006/relationships/slideLayout" Target="../slideLayouts/slideLayout280.xml"/><Relationship Id="rId16" Type="http://schemas.openxmlformats.org/officeDocument/2006/relationships/image" Target="../media/image28.png"/><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theme" Target="../theme/theme18.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theme" Target="../theme/theme4.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theme" Target="../theme/theme6.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theme" Target="../theme/theme7.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theme" Target="../theme/theme8.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theme" Target="../theme/theme9.xml"/><Relationship Id="rId5" Type="http://schemas.openxmlformats.org/officeDocument/2006/relationships/slideLayout" Target="../slideLayouts/slideLayout16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713" r:id="rId18"/>
    <p:sldLayoutId id="2147484714" r:id="rId19"/>
    <p:sldLayoutId id="2147484729"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152137" y="1212851"/>
            <a:ext cx="11887200"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815831"/>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15888" marR="0" indent="-1158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3600" kern="1200" spc="0" baseline="0">
          <a:solidFill>
            <a:schemeClr val="tx2"/>
          </a:solidFill>
          <a:latin typeface="+mj-lt"/>
          <a:ea typeface="+mn-ea"/>
          <a:cs typeface="+mn-cs"/>
        </a:defRPr>
      </a:lvl1pPr>
      <a:lvl2pPr marL="347663"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66738"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30288"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152137" y="1212851"/>
            <a:ext cx="11887200"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789988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15888" marR="0" indent="-1158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3600" kern="1200" spc="0" baseline="0">
          <a:solidFill>
            <a:schemeClr val="tx2"/>
          </a:solidFill>
          <a:latin typeface="+mj-lt"/>
          <a:ea typeface="+mn-ea"/>
          <a:cs typeface="+mn-cs"/>
        </a:defRPr>
      </a:lvl1pPr>
      <a:lvl2pPr marL="347663"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66738"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30288"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152137" y="1212851"/>
            <a:ext cx="11887200"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9215168"/>
      </p:ext>
    </p:extLst>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15888" marR="0" indent="-1158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3600" kern="1200" spc="0" baseline="0">
          <a:solidFill>
            <a:schemeClr val="tx2"/>
          </a:solidFill>
          <a:latin typeface="+mj-lt"/>
          <a:ea typeface="+mn-ea"/>
          <a:cs typeface="+mn-cs"/>
        </a:defRPr>
      </a:lvl1pPr>
      <a:lvl2pPr marL="347663"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66738"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30288"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152137" y="1212851"/>
            <a:ext cx="11887200"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594651"/>
      </p:ext>
    </p:extLst>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 id="2147484701"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15888" marR="0" indent="-1158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3600" kern="1200" spc="0" baseline="0">
          <a:solidFill>
            <a:schemeClr val="tx2"/>
          </a:solidFill>
          <a:latin typeface="+mj-lt"/>
          <a:ea typeface="+mn-ea"/>
          <a:cs typeface="+mn-cs"/>
        </a:defRPr>
      </a:lvl1pPr>
      <a:lvl2pPr marL="347663"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66738"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30288"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152137" y="1212851"/>
            <a:ext cx="11887200"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149122"/>
      </p:ext>
    </p:extLst>
  </p:cSld>
  <p:clrMap bg1="lt1" tx1="dk1" bg2="lt2" tx2="dk2" accent1="accent1" accent2="accent2" accent3="accent3" accent4="accent4" accent5="accent5" accent6="accent6" hlink="hlink" folHlink="folHlink"/>
  <p:sldLayoutIdLst>
    <p:sldLayoutId id="2147484703" r:id="rId1"/>
    <p:sldLayoutId id="2147484704" r:id="rId2"/>
    <p:sldLayoutId id="2147484705" r:id="rId3"/>
    <p:sldLayoutId id="2147484706" r:id="rId4"/>
    <p:sldLayoutId id="2147484707" r:id="rId5"/>
    <p:sldLayoutId id="2147484708" r:id="rId6"/>
    <p:sldLayoutId id="2147484709" r:id="rId7"/>
    <p:sldLayoutId id="2147484710" r:id="rId8"/>
    <p:sldLayoutId id="2147484711" r:id="rId9"/>
    <p:sldLayoutId id="2147484712"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15888" marR="0" indent="-1158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3600" kern="1200" spc="0" baseline="0">
          <a:solidFill>
            <a:schemeClr val="tx2"/>
          </a:solidFill>
          <a:latin typeface="+mj-lt"/>
          <a:ea typeface="+mn-ea"/>
          <a:cs typeface="+mn-cs"/>
        </a:defRPr>
      </a:lvl1pPr>
      <a:lvl2pPr marL="347663"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66738"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30288"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21294558-F853-46DA-845C-C38CC3592FCC}" type="datetimeFigureOut">
              <a:rPr lang="en-US" smtClean="0"/>
              <a:t>7/12/2017</a:t>
            </a:fld>
            <a:endParaRPr lang="en-US"/>
          </a:p>
        </p:txBody>
      </p:sp>
      <p:sp>
        <p:nvSpPr>
          <p:cNvPr id="5" name="Footer Placeholder 4"/>
          <p:cNvSpPr>
            <a:spLocks noGrp="1"/>
          </p:cNvSpPr>
          <p:nvPr>
            <p:ph type="ftr" sz="quarter" idx="3"/>
          </p:nvPr>
        </p:nvSpPr>
        <p:spPr>
          <a:xfrm>
            <a:off x="4119564" y="6483350"/>
            <a:ext cx="4197350" cy="37147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9" y="6483350"/>
            <a:ext cx="2797175" cy="371475"/>
          </a:xfrm>
          <a:prstGeom prst="rect">
            <a:avLst/>
          </a:prstGeom>
        </p:spPr>
        <p:txBody>
          <a:bodyPr vert="horz" lIns="91440" tIns="45720" rIns="91440" bIns="45720" rtlCol="0" anchor="ctr"/>
          <a:lstStyle>
            <a:lvl1pPr algn="r">
              <a:defRPr sz="1199">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905057553"/>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Lst>
  <p:txStyles>
    <p:titleStyle>
      <a:lvl1pPr algn="l" defTabSz="914224"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7" indent="-228557" algn="l" defTabSz="91422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9" indent="-228557" algn="l" defTabSz="91422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7" algn="l" defTabSz="91422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7"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4" rtl="0" eaLnBrk="1" latinLnBrk="0" hangingPunct="1">
        <a:defRPr sz="1800" kern="1200">
          <a:solidFill>
            <a:schemeClr val="tx1"/>
          </a:solidFill>
          <a:latin typeface="+mn-lt"/>
          <a:ea typeface="+mn-ea"/>
          <a:cs typeface="+mn-cs"/>
        </a:defRPr>
      </a:lvl1pPr>
      <a:lvl2pPr marL="457112" algn="l" defTabSz="914224" rtl="0" eaLnBrk="1" latinLnBrk="0" hangingPunct="1">
        <a:defRPr sz="1800" kern="1200">
          <a:solidFill>
            <a:schemeClr val="tx1"/>
          </a:solidFill>
          <a:latin typeface="+mn-lt"/>
          <a:ea typeface="+mn-ea"/>
          <a:cs typeface="+mn-cs"/>
        </a:defRPr>
      </a:lvl2pPr>
      <a:lvl3pPr marL="914224" algn="l" defTabSz="914224" rtl="0" eaLnBrk="1" latinLnBrk="0" hangingPunct="1">
        <a:defRPr sz="1800" kern="1200">
          <a:solidFill>
            <a:schemeClr val="tx1"/>
          </a:solidFill>
          <a:latin typeface="+mn-lt"/>
          <a:ea typeface="+mn-ea"/>
          <a:cs typeface="+mn-cs"/>
        </a:defRPr>
      </a:lvl3pPr>
      <a:lvl4pPr marL="1371336" algn="l" defTabSz="914224" rtl="0" eaLnBrk="1" latinLnBrk="0" hangingPunct="1">
        <a:defRPr sz="1800" kern="1200">
          <a:solidFill>
            <a:schemeClr val="tx1"/>
          </a:solidFill>
          <a:latin typeface="+mn-lt"/>
          <a:ea typeface="+mn-ea"/>
          <a:cs typeface="+mn-cs"/>
        </a:defRPr>
      </a:lvl4pPr>
      <a:lvl5pPr marL="1828449" algn="l" defTabSz="914224" rtl="0" eaLnBrk="1" latinLnBrk="0" hangingPunct="1">
        <a:defRPr sz="1800" kern="1200">
          <a:solidFill>
            <a:schemeClr val="tx1"/>
          </a:solidFill>
          <a:latin typeface="+mn-lt"/>
          <a:ea typeface="+mn-ea"/>
          <a:cs typeface="+mn-cs"/>
        </a:defRPr>
      </a:lvl5pPr>
      <a:lvl6pPr marL="2285561" algn="l" defTabSz="914224" rtl="0" eaLnBrk="1" latinLnBrk="0" hangingPunct="1">
        <a:defRPr sz="1800" kern="1200">
          <a:solidFill>
            <a:schemeClr val="tx1"/>
          </a:solidFill>
          <a:latin typeface="+mn-lt"/>
          <a:ea typeface="+mn-ea"/>
          <a:cs typeface="+mn-cs"/>
        </a:defRPr>
      </a:lvl6pPr>
      <a:lvl7pPr marL="2742673" algn="l" defTabSz="914224" rtl="0" eaLnBrk="1" latinLnBrk="0" hangingPunct="1">
        <a:defRPr sz="1800" kern="1200">
          <a:solidFill>
            <a:schemeClr val="tx1"/>
          </a:solidFill>
          <a:latin typeface="+mn-lt"/>
          <a:ea typeface="+mn-ea"/>
          <a:cs typeface="+mn-cs"/>
        </a:defRPr>
      </a:lvl7pPr>
      <a:lvl8pPr marL="3199785" algn="l" defTabSz="914224" rtl="0" eaLnBrk="1" latinLnBrk="0" hangingPunct="1">
        <a:defRPr sz="1800" kern="1200">
          <a:solidFill>
            <a:schemeClr val="tx1"/>
          </a:solidFill>
          <a:latin typeface="+mn-lt"/>
          <a:ea typeface="+mn-ea"/>
          <a:cs typeface="+mn-cs"/>
        </a:defRPr>
      </a:lvl8pPr>
      <a:lvl9pPr marL="3656897" algn="l" defTabSz="9142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79900371"/>
      </p:ext>
    </p:extLst>
  </p:cSld>
  <p:clrMap bg1="lt1" tx1="dk1" bg2="lt2" tx2="dk2" accent1="accent1" accent2="accent2" accent3="accent3" accent4="accent4" accent5="accent5" accent6="accent6" hlink="hlink" folHlink="folHlink"/>
  <p:sldLayoutIdLst>
    <p:sldLayoutId id="2147484731" r:id="rId1"/>
    <p:sldLayoutId id="2147484732" r:id="rId2"/>
    <p:sldLayoutId id="2147484733" r:id="rId3"/>
    <p:sldLayoutId id="2147484734" r:id="rId4"/>
    <p:sldLayoutId id="2147484735" r:id="rId5"/>
    <p:sldLayoutId id="2147484736" r:id="rId6"/>
    <p:sldLayoutId id="2147484737" r:id="rId7"/>
    <p:sldLayoutId id="2147484738" r:id="rId8"/>
    <p:sldLayoutId id="2147484739" r:id="rId9"/>
    <p:sldLayoutId id="2147484740" r:id="rId10"/>
    <p:sldLayoutId id="2147484741" r:id="rId11"/>
    <p:sldLayoutId id="2147484742" r:id="rId12"/>
    <p:sldLayoutId id="2147484743" r:id="rId13"/>
    <p:sldLayoutId id="2147484744" r:id="rId14"/>
    <p:sldLayoutId id="2147484745" r:id="rId15"/>
    <p:sldLayoutId id="2147484746" r:id="rId16"/>
    <p:sldLayoutId id="2147484747" r:id="rId17"/>
    <p:sldLayoutId id="214748474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42333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250253978"/>
      </p:ext>
    </p:extLst>
  </p:cSld>
  <p:clrMap bg1="dk1" tx1="lt1" bg2="dk2" tx2="lt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 id="2147484768" r:id="rId19"/>
    <p:sldLayoutId id="2147484769" r:id="rId20"/>
    <p:sldLayoutId id="2147484770" r:id="rId21"/>
    <p:sldLayoutId id="2147484771" r:id="rId22"/>
    <p:sldLayoutId id="2147484773" r:id="rId23"/>
  </p:sldLayoutIdLst>
  <p:transition>
    <p:fade/>
  </p:transition>
  <p:hf hdr="0" ftr="0" dt="0"/>
  <p:txStyles>
    <p:titleStyle>
      <a:lvl1pPr algn="l" defTabSz="932563"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72"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512">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7/12/2017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6"/>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785856255"/>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774" r:id="rId18"/>
    <p:sldLayoutId id="2147484775"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1066878"/>
      </p:ext>
    </p:extLst>
  </p:cSld>
  <p:clrMap bg1="dk1" tx1="lt1" bg2="dk2" tx2="lt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 id="2147484533" r:id="rId18"/>
    <p:sldLayoutId id="2147484534" r:id="rId19"/>
    <p:sldLayoutId id="2147484535" r:id="rId20"/>
    <p:sldLayoutId id="2147484536" r:id="rId21"/>
    <p:sldLayoutId id="2147484537" r:id="rId22"/>
    <p:sldLayoutId id="2147484538" r:id="rId23"/>
    <p:sldLayoutId id="2147484539" r:id="rId24"/>
    <p:sldLayoutId id="2147484540" r:id="rId25"/>
    <p:sldLayoutId id="2147484541" r:id="rId26"/>
    <p:sldLayoutId id="2147484542" r:id="rId27"/>
    <p:sldLayoutId id="2147484543" r:id="rId2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2623318"/>
      </p:ext>
    </p:extLst>
  </p:cSld>
  <p:clrMap bg1="dk1" tx1="lt1" bg2="dk2" tx2="lt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 id="2147484563" r:id="rId19"/>
    <p:sldLayoutId id="2147484564" r:id="rId20"/>
    <p:sldLayoutId id="2147484565" r:id="rId21"/>
    <p:sldLayoutId id="2147484566" r:id="rId22"/>
    <p:sldLayoutId id="2147484567" r:id="rId23"/>
    <p:sldLayoutId id="2147484568" r:id="rId24"/>
    <p:sldLayoutId id="2147484569" r:id="rId25"/>
    <p:sldLayoutId id="2147484570" r:id="rId26"/>
    <p:sldLayoutId id="2147484571" r:id="rId27"/>
    <p:sldLayoutId id="2147484572" r:id="rId2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772894"/>
      </p:ext>
    </p:extLst>
  </p:cSld>
  <p:clrMap bg1="dk1" tx1="lt1" bg2="dk2" tx2="lt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 id="2147484585" r:id="rId12"/>
    <p:sldLayoutId id="2147484586" r:id="rId13"/>
    <p:sldLayoutId id="2147484587" r:id="rId14"/>
    <p:sldLayoutId id="2147484588" r:id="rId15"/>
    <p:sldLayoutId id="2147484589" r:id="rId16"/>
    <p:sldLayoutId id="2147484590" r:id="rId17"/>
    <p:sldLayoutId id="2147484591" r:id="rId18"/>
    <p:sldLayoutId id="2147484592" r:id="rId19"/>
    <p:sldLayoutId id="2147484593" r:id="rId20"/>
    <p:sldLayoutId id="2147484594" r:id="rId21"/>
    <p:sldLayoutId id="2147484595" r:id="rId22"/>
    <p:sldLayoutId id="2147484596" r:id="rId23"/>
    <p:sldLayoutId id="2147484597" r:id="rId24"/>
    <p:sldLayoutId id="2147484598" r:id="rId25"/>
    <p:sldLayoutId id="2147484600" r:id="rId26"/>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5" y="-8394"/>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72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72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172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172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81523701"/>
      </p:ext>
    </p:extLst>
  </p:cSld>
  <p:clrMap bg1="lt1" tx1="dk1" bg2="lt2" tx2="dk2" accent1="accent1" accent2="accent2" accent3="accent3" accent4="accent4" accent5="accent5" accent6="accent6" hlink="hlink" folHlink="folHlink"/>
  <p:sldLayoutIdLst>
    <p:sldLayoutId id="2147484602" r:id="rId1"/>
    <p:sldLayoutId id="2147484603" r:id="rId2"/>
    <p:sldLayoutId id="2147484604" r:id="rId3"/>
    <p:sldLayoutId id="2147484605" r:id="rId4"/>
    <p:sldLayoutId id="2147484606" r:id="rId5"/>
    <p:sldLayoutId id="2147484607" r:id="rId6"/>
    <p:sldLayoutId id="2147484608" r:id="rId7"/>
    <p:sldLayoutId id="2147484609" r:id="rId8"/>
    <p:sldLayoutId id="2147484610" r:id="rId9"/>
    <p:sldLayoutId id="2147484611" r:id="rId10"/>
    <p:sldLayoutId id="2147484612" r:id="rId11"/>
    <p:sldLayoutId id="2147484613" r:id="rId12"/>
    <p:sldLayoutId id="2147484614" r:id="rId13"/>
    <p:sldLayoutId id="2147484615" r:id="rId14"/>
    <p:sldLayoutId id="2147484616" r:id="rId15"/>
    <p:sldLayoutId id="2147484617" r:id="rId16"/>
    <p:sldLayoutId id="2147484618" r:id="rId17"/>
    <p:sldLayoutId id="2147484619" r:id="rId18"/>
    <p:sldLayoutId id="2147484620" r:id="rId19"/>
    <p:sldLayoutId id="2147484621" r:id="rId20"/>
    <p:sldLayoutId id="2147484622" r:id="rId21"/>
    <p:sldLayoutId id="2147484623" r:id="rId22"/>
    <p:sldLayoutId id="2147484624" r:id="rId23"/>
  </p:sldLayoutIdLst>
  <p:transition>
    <p:fade/>
  </p:transition>
  <p:txStyles>
    <p:title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4" marR="0" indent="-342624" algn="l" defTabSz="93199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731" marR="0" indent="-241106" algn="l" defTabSz="931992"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457"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873"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289"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97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974"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971"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96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992" rtl="0" eaLnBrk="1" latinLnBrk="0" hangingPunct="1">
        <a:defRPr sz="1798" kern="1200">
          <a:solidFill>
            <a:schemeClr val="tx1"/>
          </a:solidFill>
          <a:latin typeface="+mn-lt"/>
          <a:ea typeface="+mn-ea"/>
          <a:cs typeface="+mn-cs"/>
        </a:defRPr>
      </a:lvl1pPr>
      <a:lvl2pPr marL="465996" algn="l" defTabSz="931992" rtl="0" eaLnBrk="1" latinLnBrk="0" hangingPunct="1">
        <a:defRPr sz="1798" kern="1200">
          <a:solidFill>
            <a:schemeClr val="tx1"/>
          </a:solidFill>
          <a:latin typeface="+mn-lt"/>
          <a:ea typeface="+mn-ea"/>
          <a:cs typeface="+mn-cs"/>
        </a:defRPr>
      </a:lvl2pPr>
      <a:lvl3pPr marL="931992" algn="l" defTabSz="931992" rtl="0" eaLnBrk="1" latinLnBrk="0" hangingPunct="1">
        <a:defRPr sz="1798" kern="1200">
          <a:solidFill>
            <a:schemeClr val="tx1"/>
          </a:solidFill>
          <a:latin typeface="+mn-lt"/>
          <a:ea typeface="+mn-ea"/>
          <a:cs typeface="+mn-cs"/>
        </a:defRPr>
      </a:lvl3pPr>
      <a:lvl4pPr marL="1397988" algn="l" defTabSz="931992" rtl="0" eaLnBrk="1" latinLnBrk="0" hangingPunct="1">
        <a:defRPr sz="1798" kern="1200">
          <a:solidFill>
            <a:schemeClr val="tx1"/>
          </a:solidFill>
          <a:latin typeface="+mn-lt"/>
          <a:ea typeface="+mn-ea"/>
          <a:cs typeface="+mn-cs"/>
        </a:defRPr>
      </a:lvl4pPr>
      <a:lvl5pPr marL="1863985" algn="l" defTabSz="931992" rtl="0" eaLnBrk="1" latinLnBrk="0" hangingPunct="1">
        <a:defRPr sz="1798" kern="1200">
          <a:solidFill>
            <a:schemeClr val="tx1"/>
          </a:solidFill>
          <a:latin typeface="+mn-lt"/>
          <a:ea typeface="+mn-ea"/>
          <a:cs typeface="+mn-cs"/>
        </a:defRPr>
      </a:lvl5pPr>
      <a:lvl6pPr marL="2329981" algn="l" defTabSz="931992" rtl="0" eaLnBrk="1" latinLnBrk="0" hangingPunct="1">
        <a:defRPr sz="1798" kern="1200">
          <a:solidFill>
            <a:schemeClr val="tx1"/>
          </a:solidFill>
          <a:latin typeface="+mn-lt"/>
          <a:ea typeface="+mn-ea"/>
          <a:cs typeface="+mn-cs"/>
        </a:defRPr>
      </a:lvl6pPr>
      <a:lvl7pPr marL="2795976" algn="l" defTabSz="931992" rtl="0" eaLnBrk="1" latinLnBrk="0" hangingPunct="1">
        <a:defRPr sz="1798" kern="1200">
          <a:solidFill>
            <a:schemeClr val="tx1"/>
          </a:solidFill>
          <a:latin typeface="+mn-lt"/>
          <a:ea typeface="+mn-ea"/>
          <a:cs typeface="+mn-cs"/>
        </a:defRPr>
      </a:lvl7pPr>
      <a:lvl8pPr marL="3261973" algn="l" defTabSz="931992" rtl="0" eaLnBrk="1" latinLnBrk="0" hangingPunct="1">
        <a:defRPr sz="1798" kern="1200">
          <a:solidFill>
            <a:schemeClr val="tx1"/>
          </a:solidFill>
          <a:latin typeface="+mn-lt"/>
          <a:ea typeface="+mn-ea"/>
          <a:cs typeface="+mn-cs"/>
        </a:defRPr>
      </a:lvl8pPr>
      <a:lvl9pPr marL="3727969" algn="l" defTabSz="93199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152137" y="1212851"/>
            <a:ext cx="11887200"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284678"/>
      </p:ext>
    </p:extLst>
  </p:cSld>
  <p:clrMap bg1="lt1" tx1="dk1" bg2="lt2" tx2="dk2" accent1="accent1" accent2="accent2" accent3="accent3" accent4="accent4" accent5="accent5" accent6="accent6" hlink="hlink" folHlink="folHlink"/>
  <p:sldLayoutIdLst>
    <p:sldLayoutId id="2147484626" r:id="rId1"/>
    <p:sldLayoutId id="2147484627" r:id="rId2"/>
    <p:sldLayoutId id="2147484628" r:id="rId3"/>
    <p:sldLayoutId id="2147484629" r:id="rId4"/>
    <p:sldLayoutId id="2147484630" r:id="rId5"/>
    <p:sldLayoutId id="2147484631" r:id="rId6"/>
    <p:sldLayoutId id="2147484632" r:id="rId7"/>
    <p:sldLayoutId id="2147484633" r:id="rId8"/>
    <p:sldLayoutId id="2147484634" r:id="rId9"/>
    <p:sldLayoutId id="2147484635"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15888" marR="0" indent="-1158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3600" kern="1200" spc="0" baseline="0">
          <a:solidFill>
            <a:schemeClr val="tx2"/>
          </a:solidFill>
          <a:latin typeface="+mj-lt"/>
          <a:ea typeface="+mn-ea"/>
          <a:cs typeface="+mn-cs"/>
        </a:defRPr>
      </a:lvl1pPr>
      <a:lvl2pPr marL="347663"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66738"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30288"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152137" y="1212851"/>
            <a:ext cx="11887200"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95329"/>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15888" marR="0" indent="-1158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3600" kern="1200" spc="0" baseline="0">
          <a:solidFill>
            <a:schemeClr val="tx2"/>
          </a:solidFill>
          <a:latin typeface="+mj-lt"/>
          <a:ea typeface="+mn-ea"/>
          <a:cs typeface="+mn-cs"/>
        </a:defRPr>
      </a:lvl1pPr>
      <a:lvl2pPr marL="347663"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66738"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30288"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152137" y="1212851"/>
            <a:ext cx="11887200"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762880"/>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15888" marR="0" indent="-1158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3600" kern="1200" spc="0" baseline="0">
          <a:solidFill>
            <a:schemeClr val="tx2"/>
          </a:solidFill>
          <a:latin typeface="+mj-lt"/>
          <a:ea typeface="+mn-ea"/>
          <a:cs typeface="+mn-cs"/>
        </a:defRPr>
      </a:lvl1pPr>
      <a:lvl2pPr marL="347663"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66738" marR="0" indent="4763"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30288" marR="0" indent="-1588" algn="l" defTabSz="932742" rtl="0" eaLnBrk="1" fontAlgn="auto" latinLnBrk="0" hangingPunct="1">
        <a:lnSpc>
          <a:spcPct val="90000"/>
        </a:lnSpc>
        <a:spcBef>
          <a:spcPct val="20000"/>
        </a:spcBef>
        <a:spcAft>
          <a:spcPts val="0"/>
        </a:spcAft>
        <a:buClr>
          <a:schemeClr val="bg1"/>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4.jpg"/><Relationship Id="rId2" Type="http://schemas.openxmlformats.org/officeDocument/2006/relationships/image" Target="../media/image42.png"/><Relationship Id="rId1" Type="http://schemas.openxmlformats.org/officeDocument/2006/relationships/slideLayout" Target="../slideLayouts/slideLayout39.xml"/><Relationship Id="rId6" Type="http://schemas.openxmlformats.org/officeDocument/2006/relationships/image" Target="../media/image43.png"/><Relationship Id="rId5" Type="http://schemas.openxmlformats.org/officeDocument/2006/relationships/image" Target="../media/image38.emf"/><Relationship Id="rId4" Type="http://schemas.openxmlformats.org/officeDocument/2006/relationships/image" Target="../media/image37.emf"/></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3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0.xml"/><Relationship Id="rId1" Type="http://schemas.openxmlformats.org/officeDocument/2006/relationships/slideLayout" Target="../slideLayouts/slideLayout141.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1.xml"/><Relationship Id="rId1" Type="http://schemas.openxmlformats.org/officeDocument/2006/relationships/slideLayout" Target="../slideLayouts/slideLayout1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7.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7.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34.png"/><Relationship Id="rId4" Type="http://schemas.openxmlformats.org/officeDocument/2006/relationships/image" Target="../media/image3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7.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4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7.xm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244.xml"/></Relationships>
</file>

<file path=ppt/slides/_rels/slide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38.xml"/><Relationship Id="rId5" Type="http://schemas.openxmlformats.org/officeDocument/2006/relationships/image" Target="../media/image39.png"/><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Machine and Human Translation</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dirty="0"/>
                    </a:p>
                  </a:txBody>
                  <a:tcPr/>
                </a:tc>
                <a:tc>
                  <a:txBody>
                    <a:bodyPr/>
                    <a:lstStyle/>
                    <a:p>
                      <a:r>
                        <a:rPr lang="en-US" sz="2800" dirty="0"/>
                        <a:t>Human</a:t>
                      </a:r>
                    </a:p>
                  </a:txBody>
                  <a:tcPr/>
                </a:tc>
                <a:tc>
                  <a:txBody>
                    <a:bodyPr/>
                    <a:lstStyle/>
                    <a:p>
                      <a:r>
                        <a:rPr lang="en-US" sz="2800" dirty="0"/>
                        <a:t>Automatic</a:t>
                      </a:r>
                    </a:p>
                  </a:txBody>
                  <a:tcPr/>
                </a:tc>
                <a:extLst>
                  <a:ext uri="{0D108BD9-81ED-4DB2-BD59-A6C34878D82A}">
                    <a16:rowId xmlns:a16="http://schemas.microsoft.com/office/drawing/2014/main" val="10000"/>
                  </a:ext>
                </a:extLst>
              </a:tr>
              <a:tr h="370840">
                <a:tc>
                  <a:txBody>
                    <a:bodyPr/>
                    <a:lstStyle/>
                    <a:p>
                      <a:r>
                        <a:rPr lang="en-US" sz="2800" b="1" dirty="0"/>
                        <a:t>Quality</a:t>
                      </a:r>
                    </a:p>
                  </a:txBody>
                  <a:tcPr/>
                </a:tc>
                <a:tc>
                  <a:txBody>
                    <a:bodyPr/>
                    <a:lstStyle/>
                    <a:p>
                      <a:r>
                        <a:rPr lang="en-US" sz="2800" dirty="0">
                          <a:solidFill>
                            <a:srgbClr val="00B050"/>
                          </a:solidFill>
                        </a:rPr>
                        <a:t>Best</a:t>
                      </a:r>
                    </a:p>
                  </a:txBody>
                  <a:tcPr/>
                </a:tc>
                <a:tc>
                  <a:txBody>
                    <a:bodyPr/>
                    <a:lstStyle/>
                    <a:p>
                      <a:r>
                        <a:rPr lang="en-US" sz="2800" dirty="0"/>
                        <a:t>Mediocre to good</a:t>
                      </a:r>
                    </a:p>
                  </a:txBody>
                  <a:tcPr/>
                </a:tc>
                <a:extLst>
                  <a:ext uri="{0D108BD9-81ED-4DB2-BD59-A6C34878D82A}">
                    <a16:rowId xmlns:a16="http://schemas.microsoft.com/office/drawing/2014/main" val="10001"/>
                  </a:ext>
                </a:extLst>
              </a:tr>
              <a:tr h="370840">
                <a:tc>
                  <a:txBody>
                    <a:bodyPr/>
                    <a:lstStyle/>
                    <a:p>
                      <a:r>
                        <a:rPr lang="en-US" sz="2800" b="1" dirty="0"/>
                        <a:t>Scalability</a:t>
                      </a:r>
                    </a:p>
                  </a:txBody>
                  <a:tcPr/>
                </a:tc>
                <a:tc>
                  <a:txBody>
                    <a:bodyPr/>
                    <a:lstStyle/>
                    <a:p>
                      <a:r>
                        <a:rPr lang="en-US" sz="2800" dirty="0"/>
                        <a:t>Limited</a:t>
                      </a:r>
                    </a:p>
                  </a:txBody>
                  <a:tcPr/>
                </a:tc>
                <a:tc>
                  <a:txBody>
                    <a:bodyPr/>
                    <a:lstStyle/>
                    <a:p>
                      <a:r>
                        <a:rPr lang="en-US" sz="2800" dirty="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dirty="0"/>
                        <a:t>Turn</a:t>
                      </a:r>
                      <a:r>
                        <a:rPr lang="en-US" sz="2800" b="1" baseline="0" dirty="0"/>
                        <a:t>around Time</a:t>
                      </a:r>
                      <a:endParaRPr lang="en-US" sz="2800" b="1" dirty="0"/>
                    </a:p>
                  </a:txBody>
                  <a:tcPr/>
                </a:tc>
                <a:tc>
                  <a:txBody>
                    <a:bodyPr/>
                    <a:lstStyle/>
                    <a:p>
                      <a:r>
                        <a:rPr lang="en-US" sz="2800" dirty="0"/>
                        <a:t>Hours to Days</a:t>
                      </a:r>
                    </a:p>
                  </a:txBody>
                  <a:tcPr/>
                </a:tc>
                <a:tc>
                  <a:txBody>
                    <a:bodyPr/>
                    <a:lstStyle/>
                    <a:p>
                      <a:r>
                        <a:rPr lang="en-US" sz="2800" dirty="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dirty="0"/>
                        <a:t>Cost</a:t>
                      </a:r>
                    </a:p>
                  </a:txBody>
                  <a:tcPr/>
                </a:tc>
                <a:tc>
                  <a:txBody>
                    <a:bodyPr/>
                    <a:lstStyle/>
                    <a:p>
                      <a:r>
                        <a:rPr lang="en-US" sz="2800" dirty="0"/>
                        <a:t>12cts per word</a:t>
                      </a:r>
                    </a:p>
                  </a:txBody>
                  <a:tcPr/>
                </a:tc>
                <a:tc>
                  <a:txBody>
                    <a:bodyPr/>
                    <a:lstStyle/>
                    <a:p>
                      <a:r>
                        <a:rPr lang="en-US" sz="2800" dirty="0">
                          <a:solidFill>
                            <a:srgbClr val="00B050"/>
                          </a:solidFill>
                        </a:rPr>
                        <a:t>1/20,000</a:t>
                      </a:r>
                      <a:r>
                        <a:rPr lang="en-US" sz="2800" baseline="30000" dirty="0">
                          <a:solidFill>
                            <a:srgbClr val="00B050"/>
                          </a:solidFill>
                        </a:rPr>
                        <a:t>th</a:t>
                      </a:r>
                      <a:r>
                        <a:rPr lang="en-US" sz="2800" dirty="0">
                          <a:solidFill>
                            <a:srgbClr val="00B050"/>
                          </a:solidFill>
                        </a:rPr>
                        <a:t> </a:t>
                      </a:r>
                      <a:r>
                        <a:rPr lang="en-US" sz="2800" baseline="0" dirty="0">
                          <a:solidFill>
                            <a:srgbClr val="00B050"/>
                          </a:solidFill>
                        </a:rPr>
                        <a:t>of 12cts/</a:t>
                      </a:r>
                      <a:r>
                        <a:rPr lang="en-US" sz="2800" dirty="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1903354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What is Translator Speech Translation API? </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23" name="Text Placeholder 22"/>
          <p:cNvSpPr>
            <a:spLocks noGrp="1"/>
          </p:cNvSpPr>
          <p:nvPr>
            <p:ph type="body" sz="quarter" idx="10"/>
          </p:nvPr>
        </p:nvSpPr>
        <p:spPr>
          <a:xfrm>
            <a:off x="6599237" y="1212849"/>
            <a:ext cx="5562601" cy="5860066"/>
          </a:xfrm>
        </p:spPr>
        <p:txBody>
          <a:bodyPr/>
          <a:lstStyle/>
          <a:p>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Machine Speech Translation</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Send voice</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Receive translated text</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Receive text-to-speech translation</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Optimized for conversations</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Full conversations handling</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Not only simple utterances</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Languages supported</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Speech languages: 10</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Text languages: 60+</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Azure Service </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Pay-per-second model</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428" strike="noStrike" kern="1200" cap="none" spc="0" normalizeH="0" noProof="0">
                <a:ln w="0"/>
                <a:solidFill>
                  <a:srgbClr val="0078D7"/>
                </a:solidFill>
                <a:uLnTx/>
                <a:uFillTx/>
                <a:latin typeface="Segoe UI" panose="020B0502040204020203" pitchFamily="34" charset="0"/>
                <a:cs typeface="Segoe UI" panose="020B0502040204020203" pitchFamily="34" charset="0"/>
                <a:sym typeface="Segoe UI" panose="020B0502040204020203" pitchFamily="34" charset="0"/>
              </a:rPr>
              <a:t>Client app</a:t>
            </a:r>
            <a:endParaRPr lang="en-US" sz="1428" strike="noStrike" kern="1200" cap="none" spc="0" normalizeH="0" noProof="0" dirty="0">
              <a:ln w="0"/>
              <a:solidFill>
                <a:srgbClr val="0078D7"/>
              </a:solidFill>
              <a:uLnTx/>
              <a:uFillTx/>
              <a:latin typeface="Segoe UI" panose="020B0502040204020203" pitchFamily="34" charset="0"/>
              <a:cs typeface="Segoe UI" panose="020B0502040204020203" pitchFamily="34" charset="0"/>
              <a:sym typeface="Segoe UI" panose="020B0502040204020203" pitchFamily="34" charset="0"/>
            </a:endParaRP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4609" y="583457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altLang="zh-CN" sz="1428" strike="noStrike" kern="1200" cap="none" spc="0" normalizeH="0" noProof="0">
                <a:ln>
                  <a:noFill/>
                </a:ln>
                <a:solidFill>
                  <a:srgbClr val="000000"/>
                </a:solidFill>
                <a:effectLst/>
                <a:uLnTx/>
                <a:uFillTx/>
                <a:latin typeface="Arial" panose="020B0604020202020204" pitchFamily="34" charset="0"/>
                <a:sym typeface="Arial" panose="020B0604020202020204" pitchFamily="34" charset="0"/>
              </a:rPr>
              <a:t>Translated text</a:t>
            </a:r>
            <a:endParaRPr lang="zh-CN" altLang="en-US" sz="1428" strike="noStrike" kern="1200" cap="none" spc="0" normalizeH="0" noProof="0" dirty="0">
              <a:ln>
                <a:noFill/>
              </a:ln>
              <a:solidFill>
                <a:srgbClr val="000000"/>
              </a:solidFill>
              <a:effectLst/>
              <a:uLnTx/>
              <a:uFillTx/>
              <a:latin typeface="Arial" panose="020B0604020202020204" pitchFamily="34" charset="0"/>
              <a:sym typeface="Arial" panose="020B0604020202020204" pitchFamily="34" charset="0"/>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632" strike="noStrike" kern="1200" cap="none" spc="0" normalizeH="0" noProof="0">
                <a:ln>
                  <a:noFill/>
                </a:ln>
                <a:solidFill>
                  <a:srgbClr val="0070C0"/>
                </a:solidFill>
                <a:effectLst/>
                <a:uLnTx/>
                <a:uFillTx/>
                <a:latin typeface="Segoe UI" panose="020B0502040204020203" pitchFamily="34" charset="0"/>
                <a:sym typeface="Segoe UI" panose="020B0502040204020203" pitchFamily="34" charset="0"/>
              </a:rPr>
              <a:t>WEB API</a:t>
            </a:r>
            <a:endParaRPr lang="en-US" sz="1632" strike="noStrike" kern="1200" cap="none" spc="0" normalizeH="0" noProof="0" dirty="0">
              <a:ln>
                <a:noFill/>
              </a:ln>
              <a:solidFill>
                <a:srgbClr val="0070C0"/>
              </a:solidFill>
              <a:effectLst/>
              <a:uLnTx/>
              <a:uFillTx/>
              <a:latin typeface="Segoe UI" panose="020B0502040204020203" pitchFamily="34" charset="0"/>
              <a:sym typeface="Segoe UI" panose="020B0502040204020203" pitchFamily="34" charset="0"/>
            </a:endParaRP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213751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t="-471"/>
          <a:stretch/>
        </p:blipFill>
        <p:spPr>
          <a:xfrm>
            <a:off x="1417637" y="1211262"/>
            <a:ext cx="3275848" cy="4554000"/>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84637" y="1247212"/>
            <a:ext cx="2437840" cy="4536025"/>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24148" y="3063966"/>
            <a:ext cx="1123423" cy="529057"/>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263174" y="3040062"/>
            <a:ext cx="1497863" cy="533764"/>
          </a:xfrm>
          <a:prstGeom prst="rect">
            <a:avLst/>
          </a:prstGeom>
        </p:spPr>
      </p:pic>
      <p:sp>
        <p:nvSpPr>
          <p:cNvPr id="6" name="Rectangle 5"/>
          <p:cNvSpPr/>
          <p:nvPr/>
        </p:nvSpPr>
        <p:spPr bwMode="auto">
          <a:xfrm>
            <a:off x="4359644" y="3063966"/>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6"/>
          <a:stretch>
            <a:fillRect/>
          </a:stretch>
        </p:blipFill>
        <p:spPr>
          <a:xfrm>
            <a:off x="4516795" y="3063966"/>
            <a:ext cx="1074758" cy="560743"/>
          </a:xfrm>
          <a:prstGeom prst="rect">
            <a:avLst/>
          </a:prstGeom>
        </p:spPr>
      </p:pic>
      <p:pic>
        <p:nvPicPr>
          <p:cNvPr id="18" name="Picture 17"/>
          <p:cNvPicPr>
            <a:picLocks noChangeAspect="1"/>
          </p:cNvPicPr>
          <p:nvPr/>
        </p:nvPicPr>
        <p:blipFill>
          <a:blip r:embed="rId7"/>
          <a:stretch>
            <a:fillRect/>
          </a:stretch>
        </p:blipFill>
        <p:spPr>
          <a:xfrm>
            <a:off x="4377174" y="3063966"/>
            <a:ext cx="1307663" cy="471513"/>
          </a:xfrm>
          <a:prstGeom prst="rect">
            <a:avLst/>
          </a:prstGeom>
        </p:spPr>
      </p:pic>
      <p:sp>
        <p:nvSpPr>
          <p:cNvPr id="5" name="Title 4"/>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How Speech Translation works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a:ext>
            </a:extLst>
          </a:blip>
          <a:srcRect t="-471"/>
          <a:stretch/>
        </p:blipFill>
        <p:spPr>
          <a:xfrm>
            <a:off x="0" y="1211262"/>
            <a:ext cx="1417637" cy="4555046"/>
          </a:xfrm>
          <a:prstGeom prst="rect">
            <a:avLst/>
          </a:prstGeom>
        </p:spPr>
      </p:pic>
      <p:sp>
        <p:nvSpPr>
          <p:cNvPr id="21" name="Rectangle 20"/>
          <p:cNvSpPr/>
          <p:nvPr/>
        </p:nvSpPr>
        <p:spPr bwMode="auto">
          <a:xfrm>
            <a:off x="4673542" y="3611153"/>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0896" y="1236753"/>
            <a:ext cx="2316779" cy="1528998"/>
            <a:chOff x="4702174" y="1146174"/>
            <a:chExt cx="2095501" cy="1619498"/>
          </a:xfrm>
        </p:grpSpPr>
        <p:sp>
          <p:nvSpPr>
            <p:cNvPr id="15" name="Rectangle 14"/>
            <p:cNvSpPr/>
            <p:nvPr/>
          </p:nvSpPr>
          <p:spPr bwMode="auto">
            <a:xfrm>
              <a:off x="4702174" y="1470272"/>
              <a:ext cx="685800" cy="1295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2FE2EDC9-1A63-413B-AF12-800A84964E84}"/>
              </a:ext>
            </a:extLst>
          </p:cNvPr>
          <p:cNvSpPr/>
          <p:nvPr/>
        </p:nvSpPr>
        <p:spPr bwMode="auto">
          <a:xfrm>
            <a:off x="6492554" y="1211262"/>
            <a:ext cx="6126413" cy="4554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5220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TrueText: Speech Correction</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solidFill>
                  <a:srgbClr val="505050"/>
                </a:solidFill>
                <a:effectLst/>
                <a:uLnTx/>
                <a:uFillTx/>
                <a:latin typeface="Segoe UI" panose="020B0502040204020203" pitchFamily="34" charset="0"/>
                <a:sym typeface="Segoe UI" panose="020B0502040204020203" pitchFamily="34" charset="0"/>
              </a:rPr>
              <a:t>Speech Recognition</a:t>
            </a:r>
            <a:endParaRPr lang="en-US" sz="1200" strike="noStrike" kern="1200" cap="none" spc="0" normalizeH="0" noProof="0" dirty="0">
              <a:ln>
                <a:noFill/>
              </a:ln>
              <a:solidFill>
                <a:srgbClr val="505050"/>
              </a:solidFill>
              <a:effectLst/>
              <a:uLnTx/>
              <a:uFillTx/>
              <a:latin typeface="Segoe UI" panose="020B0502040204020203" pitchFamily="34" charset="0"/>
              <a:sym typeface="Segoe UI" panose="020B0502040204020203" pitchFamily="34" charset="0"/>
            </a:endParaRP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TrueText </a:t>
            </a:r>
            <a:endParaRPr lang="en-US" sz="12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Speech Correction</a:t>
            </a:r>
            <a:endParaRPr lang="en-US" sz="12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solidFill>
                  <a:srgbClr val="505050"/>
                </a:solidFill>
                <a:effectLst/>
                <a:uLnTx/>
                <a:uFillTx/>
                <a:latin typeface="Segoe UI" panose="020B0502040204020203" pitchFamily="34" charset="0"/>
                <a:sym typeface="Segoe UI" panose="020B0502040204020203" pitchFamily="34" charset="0"/>
              </a:rPr>
              <a:t>Translation</a:t>
            </a:r>
            <a:endParaRPr lang="en-US" sz="1200" strike="noStrike" kern="1200" cap="none" spc="0" normalizeH="0" noProof="0" dirty="0">
              <a:ln>
                <a:noFill/>
              </a:ln>
              <a:solidFill>
                <a:srgbClr val="505050"/>
              </a:solidFill>
              <a:effectLst/>
              <a:uLnTx/>
              <a:uFillTx/>
              <a:latin typeface="Segoe UI" panose="020B0502040204020203" pitchFamily="34" charset="0"/>
              <a:sym typeface="Segoe UI" panose="020B0502040204020203" pitchFamily="34" charset="0"/>
            </a:endParaRP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solidFill>
                  <a:srgbClr val="505050"/>
                </a:solidFill>
                <a:effectLst/>
                <a:uLnTx/>
                <a:uFillTx/>
                <a:latin typeface="Segoe UI" panose="020B0502040204020203" pitchFamily="34" charset="0"/>
                <a:sym typeface="Segoe UI" panose="020B0502040204020203" pitchFamily="34" charset="0"/>
              </a:rPr>
              <a:t>Text to Speech</a:t>
            </a:r>
            <a:endParaRPr lang="en-US" sz="1200" strike="noStrike" kern="1200" cap="none" spc="0" normalizeH="0" noProof="0" dirty="0">
              <a:ln>
                <a:noFill/>
              </a:ln>
              <a:solidFill>
                <a:srgbClr val="505050"/>
              </a:solidFill>
              <a:effectLst/>
              <a:uLnTx/>
              <a:uFillTx/>
              <a:latin typeface="Segoe UI" panose="020B0502040204020203" pitchFamily="34" charset="0"/>
              <a:sym typeface="Segoe UI" panose="020B0502040204020203" pitchFamily="34" charset="0"/>
            </a:endParaRPr>
          </a:p>
        </p:txBody>
      </p:sp>
      <p:cxnSp>
        <p:nvCxnSpPr>
          <p:cNvPr id="41" name="Straight Arrow Connector 40"/>
          <p:cNvCxnSpPr/>
          <p:nvPr/>
        </p:nvCxnSpPr>
        <p:spPr>
          <a:xfrm>
            <a:off x="2519993" y="2125663"/>
            <a:ext cx="0" cy="777108"/>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um no i mean yes but i am i've never done it myself did users before uh I will ask go deep to help me</a:t>
            </a:r>
            <a:endParaRPr lang="en-US" sz="1200" strike="noStrike" kern="1200" cap="none" spc="0" normalizeH="0" noProof="0" dirty="0">
              <a:ln>
                <a:noFill/>
              </a:ln>
              <a:effectLst/>
              <a:uLnTx/>
              <a:uFillTx/>
              <a:latin typeface="Segoe UI" panose="020B0502040204020203" pitchFamily="34" charset="0"/>
              <a:sym typeface="Segoe UI" panose="020B0502040204020203" pitchFamily="34" charset="0"/>
            </a:endParaRP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Yes.</a:t>
            </a:r>
            <a:endParaRPr lang="en-US" sz="1200" strike="noStrike" kern="1200" cap="none" spc="0" normalizeH="0" noProof="0" dirty="0">
              <a:ln>
                <a:noFill/>
              </a:ln>
              <a:effectLst/>
              <a:uLnTx/>
              <a:uFillTx/>
              <a:latin typeface="Segoe UI" panose="020B0502040204020203" pitchFamily="34" charset="0"/>
              <a:sym typeface="Segoe UI" panose="020B0502040204020203" pitchFamily="34" charset="0"/>
            </a:endParaRPr>
          </a:p>
          <a:p>
            <a:pPr marL="0" marR="0" lvl="0" indent="0" algn="l"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But I’ve never done it myself.</a:t>
            </a:r>
            <a:endParaRPr lang="en-US" sz="1200" strike="noStrike" kern="1200" cap="none" spc="0" normalizeH="0" noProof="0" dirty="0">
              <a:ln>
                <a:noFill/>
              </a:ln>
              <a:effectLst/>
              <a:uLnTx/>
              <a:uFillTx/>
              <a:latin typeface="Segoe UI" panose="020B0502040204020203" pitchFamily="34" charset="0"/>
              <a:sym typeface="Segoe UI" panose="020B0502040204020203" pitchFamily="34" charset="0"/>
            </a:endParaRPr>
          </a:p>
          <a:p>
            <a:pPr marL="0" marR="0" lvl="0" indent="0" algn="l"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Did you use yours before?</a:t>
            </a:r>
            <a:endParaRPr lang="en-US" sz="1200" strike="noStrike" kern="1200" cap="none" spc="0" normalizeH="0" noProof="0" dirty="0">
              <a:ln>
                <a:noFill/>
              </a:ln>
              <a:effectLst/>
              <a:uLnTx/>
              <a:uFillTx/>
              <a:latin typeface="Segoe UI" panose="020B0502040204020203" pitchFamily="34" charset="0"/>
              <a:sym typeface="Segoe UI" panose="020B0502040204020203" pitchFamily="34" charset="0"/>
            </a:endParaRPr>
          </a:p>
          <a:p>
            <a:pPr marL="0" marR="0" lvl="0" indent="0" algn="l"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I will ask Gurdeep to help me.</a:t>
            </a:r>
            <a:endParaRPr lang="en-US" sz="1200" strike="noStrike" kern="1200" cap="none" spc="0" normalizeH="0" noProof="0" dirty="0">
              <a:ln>
                <a:noFill/>
              </a:ln>
              <a:effectLst/>
              <a:uLnTx/>
              <a:uFillTx/>
              <a:latin typeface="Segoe UI" panose="020B0502040204020203" pitchFamily="34" charset="0"/>
              <a:sym typeface="Segoe UI" panose="020B0502040204020203" pitchFamily="34" charset="0"/>
            </a:endParaRP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um no i mean yes but i am i've never done it myself </a:t>
            </a:r>
            <a:r>
              <a:rPr lang="en-US" sz="1200" b="1" strike="noStrike" kern="1200" cap="none" spc="0" normalizeH="0" noProof="0">
                <a:ln>
                  <a:noFill/>
                </a:ln>
                <a:effectLst/>
                <a:uLnTx/>
                <a:uFillTx/>
                <a:latin typeface="Segoe UI" panose="020B0502040204020203" pitchFamily="34" charset="0"/>
                <a:sym typeface="Segoe UI" panose="020B0502040204020203" pitchFamily="34" charset="0"/>
              </a:rPr>
              <a:t>did you use yours </a:t>
            </a: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before uh I will ask gurdeep to help me</a:t>
            </a:r>
            <a:endParaRPr lang="en-US" sz="1200" strike="noStrike" kern="1200" cap="none" spc="0" normalizeH="0" noProof="0" dirty="0">
              <a:ln>
                <a:noFill/>
              </a:ln>
              <a:effectLst/>
              <a:uLnTx/>
              <a:uFillTx/>
              <a:latin typeface="Segoe UI" panose="020B0502040204020203" pitchFamily="34" charset="0"/>
              <a:sym typeface="Segoe UI" panose="020B0502040204020203" pitchFamily="34" charset="0"/>
            </a:endParaRP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200" b="1" strike="sngStrike" kern="1200" cap="none" spc="0" normalizeH="0" noProof="0">
                <a:ln>
                  <a:noFill/>
                </a:ln>
                <a:effectLst/>
                <a:uLnTx/>
                <a:uFillTx/>
                <a:latin typeface="Segoe UI" panose="020B0502040204020203" pitchFamily="34" charset="0"/>
                <a:sym typeface="Segoe UI" panose="020B0502040204020203" pitchFamily="34" charset="0"/>
              </a:rPr>
              <a:t>no i mean </a:t>
            </a: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yes but</a:t>
            </a:r>
            <a:r>
              <a:rPr kumimoji="0" lang="en-US" sz="1200" b="1" i="0" u="none" strike="noStrike" kern="1200" cap="none" spc="0" normalizeH="0" baseline="0" noProof="0">
                <a:ln>
                  <a:noFill/>
                </a:ln>
                <a:effectLst/>
                <a:uLnTx/>
                <a:uFillTx/>
                <a:latin typeface="Segoe UI"/>
                <a:ea typeface="+mn-ea"/>
                <a:cs typeface="+mn-cs"/>
              </a:rPr>
              <a:t> </a:t>
            </a:r>
            <a:r>
              <a:rPr lang="en-US" sz="1200" b="1" strike="sngStrike" kern="1200" cap="none" spc="0" normalizeH="0" noProof="0">
                <a:ln>
                  <a:noFill/>
                </a:ln>
                <a:effectLst/>
                <a:uLnTx/>
                <a:uFillTx/>
                <a:latin typeface="Segoe UI" panose="020B0502040204020203" pitchFamily="34" charset="0"/>
                <a:sym typeface="Segoe UI" panose="020B0502040204020203" pitchFamily="34" charset="0"/>
              </a:rPr>
              <a:t>I am</a:t>
            </a:r>
            <a:r>
              <a:rPr kumimoji="0" lang="en-US" sz="1200" b="1" i="0" u="none" strike="noStrike" kern="1200" cap="none" spc="0" normalizeH="0" baseline="0" noProof="0">
                <a:ln>
                  <a:noFill/>
                </a:ln>
                <a:effectLst/>
                <a:uLnTx/>
                <a:uFillTx/>
                <a:latin typeface="Segoe UI"/>
                <a:ea typeface="+mn-ea"/>
                <a:cs typeface="+mn-cs"/>
              </a:rPr>
              <a:t> </a:t>
            </a: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i've never done it myself did you use yours before </a:t>
            </a:r>
            <a:r>
              <a:rPr lang="en-US" sz="1200" b="1" strike="sngStrike" kern="1200" cap="none" spc="0" normalizeH="0" noProof="0">
                <a:ln>
                  <a:noFill/>
                </a:ln>
                <a:effectLst/>
                <a:uLnTx/>
                <a:uFillTx/>
                <a:latin typeface="Segoe UI" panose="020B0502040204020203" pitchFamily="34" charset="0"/>
                <a:sym typeface="Segoe UI" panose="020B0502040204020203" pitchFamily="34" charset="0"/>
              </a:rPr>
              <a:t>uh</a:t>
            </a:r>
            <a:r>
              <a:rPr kumimoji="0" lang="en-US" sz="1200" b="1" i="0" u="none" strike="noStrike" kern="1200" cap="none" spc="0" normalizeH="0" baseline="0" noProof="0">
                <a:ln>
                  <a:noFill/>
                </a:ln>
                <a:effectLst/>
                <a:uLnTx/>
                <a:uFillTx/>
                <a:latin typeface="Segoe UI"/>
                <a:ea typeface="+mn-ea"/>
                <a:cs typeface="+mn-cs"/>
              </a:rPr>
              <a:t> </a:t>
            </a:r>
            <a:r>
              <a:rPr lang="en-US" sz="1200" strike="noStrike" kern="1200" cap="none" spc="0" normalizeH="0" noProof="0">
                <a:ln>
                  <a:noFill/>
                </a:ln>
                <a:effectLst/>
                <a:uLnTx/>
                <a:uFillTx/>
                <a:latin typeface="Segoe UI" panose="020B0502040204020203" pitchFamily="34" charset="0"/>
                <a:sym typeface="Segoe UI" panose="020B0502040204020203" pitchFamily="34" charset="0"/>
              </a:rPr>
              <a:t>I will ask gurdeep to help me</a:t>
            </a:r>
            <a:endParaRPr lang="en-US" sz="1200" strike="noStrike" kern="1200" cap="none" spc="0" normalizeH="0" noProof="0" dirty="0">
              <a:ln>
                <a:noFill/>
              </a:ln>
              <a:effectLst/>
              <a:uLnTx/>
              <a:uFillTx/>
              <a:latin typeface="Segoe UI" panose="020B0502040204020203" pitchFamily="34" charset="0"/>
              <a:sym typeface="Segoe UI" panose="020B0502040204020203" pitchFamily="34" charset="0"/>
            </a:endParaRP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lang="en-US" sz="1200" strike="noStrike" kern="1200" cap="none" spc="0" normalizeH="0" noProof="0">
                <a:ln>
                  <a:noFill/>
                </a:ln>
                <a:solidFill>
                  <a:schemeClr val="bg1"/>
                </a:solidFill>
                <a:effectLst/>
                <a:uLnTx/>
                <a:uFillTx/>
                <a:latin typeface="Segoe UI" panose="020B0502040204020203" pitchFamily="34" charset="0"/>
                <a:sym typeface="Segoe UI" panose="020B0502040204020203" pitchFamily="34" charset="0"/>
              </a:rPr>
              <a:t>Raw ASR Output</a:t>
            </a:r>
            <a:endParaRPr lang="en-US" sz="1200" strike="noStrike" kern="1200" cap="none" spc="0" normalizeH="0" noProof="0" dirty="0">
              <a:ln>
                <a:noFill/>
              </a:ln>
              <a:solidFill>
                <a:schemeClr val="bg1"/>
              </a:solidFill>
              <a:effectLst/>
              <a:uLnTx/>
              <a:uFillTx/>
              <a:latin typeface="Segoe UI" panose="020B0502040204020203" pitchFamily="34" charset="0"/>
              <a:sym typeface="Segoe UI" panose="020B0502040204020203" pitchFamily="34" charset="0"/>
            </a:endParaRP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lang="en-US" sz="1200" strike="noStrike" kern="1200" cap="none" spc="0" normalizeH="0" noProof="0">
                <a:ln>
                  <a:noFill/>
                </a:ln>
                <a:solidFill>
                  <a:schemeClr val="bg1"/>
                </a:solidFill>
                <a:effectLst/>
                <a:uLnTx/>
                <a:uFillTx/>
                <a:latin typeface="Segoe UI" panose="020B0502040204020203" pitchFamily="34" charset="0"/>
                <a:sym typeface="Segoe UI" panose="020B0502040204020203" pitchFamily="34" charset="0"/>
              </a:rPr>
              <a:t>Lattice Rescoring</a:t>
            </a:r>
            <a:endParaRPr lang="en-US" sz="1200" strike="noStrike" kern="1200" cap="none" spc="0" normalizeH="0" noProof="0" dirty="0">
              <a:ln>
                <a:noFill/>
              </a:ln>
              <a:solidFill>
                <a:schemeClr val="bg1"/>
              </a:solidFill>
              <a:effectLst/>
              <a:uLnTx/>
              <a:uFillTx/>
              <a:latin typeface="Segoe UI" panose="020B0502040204020203" pitchFamily="34" charset="0"/>
              <a:sym typeface="Segoe UI" panose="020B0502040204020203" pitchFamily="34" charset="0"/>
            </a:endParaRPr>
          </a:p>
        </p:txBody>
      </p:sp>
      <p:sp>
        <p:nvSpPr>
          <p:cNvPr id="743" name="TextBox 742"/>
          <p:cNvSpPr txBox="1"/>
          <p:nvPr/>
        </p:nvSpPr>
        <p:spPr>
          <a:xfrm>
            <a:off x="3479863" y="4771103"/>
            <a:ext cx="1733827" cy="461665"/>
          </a:xfrm>
          <a:prstGeom prst="rect">
            <a:avLst/>
          </a:prstGeom>
          <a:noFill/>
        </p:spPr>
        <p:txBody>
          <a:bodyPr wrap="square" lIns="182880" tIns="146304" rIns="182880" bIns="146304" rtlCol="0">
            <a:sp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lang="en-US" sz="12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Disfluency Removal</a:t>
            </a:r>
            <a:endParaRPr lang="en-US" sz="12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lang="en-US" sz="1200" strike="noStrike" kern="1200" cap="none" spc="0" normalizeH="0" noProof="0">
                <a:ln>
                  <a:noFill/>
                </a:ln>
                <a:solidFill>
                  <a:schemeClr val="bg1"/>
                </a:solidFill>
                <a:effectLst/>
                <a:uLnTx/>
                <a:uFillTx/>
                <a:latin typeface="Segoe UI" panose="020B0502040204020203" pitchFamily="34" charset="0"/>
                <a:sym typeface="Segoe UI" panose="020B0502040204020203" pitchFamily="34" charset="0"/>
              </a:rPr>
              <a:t>Segmentation Punctuation and True Casing</a:t>
            </a:r>
            <a:endParaRPr lang="en-US" sz="1200" strike="noStrike" kern="1200" cap="none" spc="0" normalizeH="0" noProof="0" dirty="0">
              <a:ln>
                <a:noFill/>
              </a:ln>
              <a:solidFill>
                <a:schemeClr val="bg1"/>
              </a:solidFill>
              <a:effectLst/>
              <a:uLnTx/>
              <a:uFillTx/>
              <a:latin typeface="Segoe UI" panose="020B0502040204020203" pitchFamily="34" charset="0"/>
              <a:sym typeface="Segoe UI" panose="020B0502040204020203" pitchFamily="34" charset="0"/>
            </a:endParaRP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fr-FR" sz="1200" strike="noStrike" kern="1200" cap="none" spc="0" normalizeH="0" noProof="0">
                <a:ln>
                  <a:noFill/>
                </a:ln>
                <a:effectLst/>
                <a:uLnTx/>
                <a:uFillTx/>
                <a:latin typeface="Segoe UI" panose="020B0502040204020203" pitchFamily="34" charset="0"/>
                <a:sym typeface="Segoe UI" panose="020B0502040204020203" pitchFamily="34" charset="0"/>
              </a:rPr>
              <a:t>Oui.</a:t>
            </a:r>
            <a:endParaRPr lang="fr-FR" sz="1200" strike="noStrike" kern="1200" cap="none" spc="0" normalizeH="0" noProof="0" dirty="0">
              <a:ln>
                <a:noFill/>
              </a:ln>
              <a:effectLst/>
              <a:uLnTx/>
              <a:uFillTx/>
              <a:latin typeface="Segoe UI" panose="020B0502040204020203" pitchFamily="34" charset="0"/>
              <a:sym typeface="Segoe UI" panose="020B0502040204020203" pitchFamily="34" charset="0"/>
            </a:endParaRPr>
          </a:p>
          <a:p>
            <a:pPr marL="0" marR="0" lvl="0" indent="0" algn="l" defTabSz="932742" eaLnBrk="1" fontAlgn="auto" latinLnBrk="0" hangingPunct="1">
              <a:lnSpc>
                <a:spcPct val="100000"/>
              </a:lnSpc>
              <a:spcBef>
                <a:spcPts val="0"/>
              </a:spcBef>
              <a:spcAft>
                <a:spcPts val="0"/>
              </a:spcAft>
              <a:buClrTx/>
              <a:buSzTx/>
              <a:buFontTx/>
              <a:buNone/>
              <a:tabLst/>
              <a:defRPr/>
            </a:pPr>
            <a:r>
              <a:rPr lang="fr-FR" sz="1200" strike="noStrike" kern="1200" cap="none" spc="0" normalizeH="0" noProof="0">
                <a:ln>
                  <a:noFill/>
                </a:ln>
                <a:effectLst/>
                <a:uLnTx/>
                <a:uFillTx/>
                <a:latin typeface="Segoe UI" panose="020B0502040204020203" pitchFamily="34" charset="0"/>
                <a:sym typeface="Segoe UI" panose="020B0502040204020203" pitchFamily="34" charset="0"/>
              </a:rPr>
              <a:t>Mais je </a:t>
            </a:r>
            <a:r>
              <a:rPr lang="fr-FR" sz="1200" b="1" strike="noStrike" kern="1200" cap="none" spc="0" normalizeH="0" noProof="0">
                <a:ln>
                  <a:noFill/>
                </a:ln>
                <a:effectLst/>
                <a:uLnTx/>
                <a:uFillTx/>
                <a:latin typeface="Segoe UI" panose="020B0502040204020203" pitchFamily="34" charset="0"/>
                <a:sym typeface="Segoe UI" panose="020B0502040204020203" pitchFamily="34" charset="0"/>
              </a:rPr>
              <a:t>ne l</a:t>
            </a:r>
            <a:r>
              <a:rPr lang="fr-FR" sz="1200" strike="noStrike" kern="1200" cap="none" spc="0" normalizeH="0" noProof="0">
                <a:ln>
                  <a:noFill/>
                </a:ln>
                <a:effectLst/>
                <a:uLnTx/>
                <a:uFillTx/>
                <a:latin typeface="Segoe UI" panose="020B0502040204020203" pitchFamily="34" charset="0"/>
                <a:sym typeface="Segoe UI" panose="020B0502040204020203" pitchFamily="34" charset="0"/>
              </a:rPr>
              <a:t>'ai jamais fait moi-même.</a:t>
            </a:r>
            <a:endParaRPr lang="fr-FR" sz="1200" strike="noStrike" kern="1200" cap="none" spc="0" normalizeH="0" noProof="0" dirty="0">
              <a:ln>
                <a:noFill/>
              </a:ln>
              <a:effectLst/>
              <a:uLnTx/>
              <a:uFillTx/>
              <a:latin typeface="Segoe UI" panose="020B0502040204020203" pitchFamily="34" charset="0"/>
              <a:sym typeface="Segoe UI" panose="020B0502040204020203" pitchFamily="34" charset="0"/>
            </a:endParaRPr>
          </a:p>
          <a:p>
            <a:pPr marL="0" marR="0" lvl="0" indent="0" algn="l" defTabSz="932742" eaLnBrk="1" fontAlgn="auto" latinLnBrk="0" hangingPunct="1">
              <a:lnSpc>
                <a:spcPct val="100000"/>
              </a:lnSpc>
              <a:spcBef>
                <a:spcPts val="0"/>
              </a:spcBef>
              <a:spcAft>
                <a:spcPts val="0"/>
              </a:spcAft>
              <a:buClrTx/>
              <a:buSzTx/>
              <a:buFontTx/>
              <a:buNone/>
              <a:tabLst/>
              <a:defRPr/>
            </a:pPr>
            <a:r>
              <a:rPr lang="fr-FR" sz="1200" strike="noStrike" kern="1200" cap="none" spc="0" normalizeH="0" noProof="0">
                <a:ln>
                  <a:noFill/>
                </a:ln>
                <a:effectLst/>
                <a:uLnTx/>
                <a:uFillTx/>
                <a:latin typeface="Segoe UI" panose="020B0502040204020203" pitchFamily="34" charset="0"/>
                <a:sym typeface="Segoe UI" panose="020B0502040204020203" pitchFamily="34" charset="0"/>
              </a:rPr>
              <a:t>Avez-vous utilisé le vôtre avant?</a:t>
            </a:r>
            <a:endParaRPr lang="fr-FR" sz="1200" strike="noStrike" kern="1200" cap="none" spc="0" normalizeH="0" noProof="0" dirty="0">
              <a:ln>
                <a:noFill/>
              </a:ln>
              <a:effectLst/>
              <a:uLnTx/>
              <a:uFillTx/>
              <a:latin typeface="Segoe UI" panose="020B0502040204020203" pitchFamily="34" charset="0"/>
              <a:sym typeface="Segoe UI" panose="020B0502040204020203" pitchFamily="34" charset="0"/>
            </a:endParaRPr>
          </a:p>
          <a:p>
            <a:pPr marL="0" marR="0" lvl="0" indent="0" algn="l" defTabSz="932742" eaLnBrk="1" fontAlgn="auto" latinLnBrk="0" hangingPunct="1">
              <a:lnSpc>
                <a:spcPct val="100000"/>
              </a:lnSpc>
              <a:spcBef>
                <a:spcPts val="0"/>
              </a:spcBef>
              <a:spcAft>
                <a:spcPts val="0"/>
              </a:spcAft>
              <a:buClrTx/>
              <a:buSzTx/>
              <a:buFontTx/>
              <a:buNone/>
              <a:tabLst/>
              <a:defRPr/>
            </a:pPr>
            <a:r>
              <a:rPr lang="fr-FR" sz="1200" strike="noStrike" kern="1200" cap="none" spc="0" normalizeH="0" noProof="0">
                <a:ln>
                  <a:noFill/>
                </a:ln>
                <a:effectLst/>
                <a:uLnTx/>
                <a:uFillTx/>
                <a:latin typeface="Segoe UI" panose="020B0502040204020203" pitchFamily="34" charset="0"/>
                <a:sym typeface="Segoe UI" panose="020B0502040204020203" pitchFamily="34" charset="0"/>
              </a:rPr>
              <a:t>Je vais demander à Gurdeep de m'aider</a:t>
            </a:r>
            <a:endParaRPr lang="en-US" sz="1200" strike="noStrike" kern="1200" cap="none" spc="0" normalizeH="0" noProof="0" dirty="0">
              <a:ln>
                <a:noFill/>
              </a:ln>
              <a:effectLst/>
              <a:uLnTx/>
              <a:uFillTx/>
              <a:latin typeface="Segoe UI" panose="020B0502040204020203" pitchFamily="34" charset="0"/>
              <a:sym typeface="Segoe UI" panose="020B0502040204020203" pitchFamily="34" charset="0"/>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fr-FR" sz="1200" strike="sngStrike" kern="1200" cap="none" spc="0" normalizeH="0" noProof="0">
                <a:ln>
                  <a:noFill/>
                </a:ln>
                <a:effectLst/>
                <a:uLnTx/>
                <a:uFillTx/>
                <a:latin typeface="Segoe UI" panose="020B0502040204020203" pitchFamily="34" charset="0"/>
                <a:sym typeface="Segoe UI" panose="020B0502040204020203" pitchFamily="34" charset="0"/>
              </a:rPr>
              <a:t>um non je veux dire oui, mais je suis je n'ai jamais fait moi-même les utilisateurs avant e UH .je vais demander aller profondément pour m'aider</a:t>
            </a:r>
            <a:endParaRPr kumimoji="0" lang="en-US" sz="1200" b="0" i="0" u="none" strike="noStrike" kern="1200" cap="none" spc="0" normalizeH="0" baseline="0" noProof="0" dirty="0">
              <a:ln>
                <a:noFill/>
              </a:ln>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6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a:t>
            </a:r>
            <a:endParaRPr lang="en-US" sz="16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eaLnBrk="1" fontAlgn="auto" latinLnBrk="0" hangingPunct="1">
              <a:lnSpc>
                <a:spcPct val="90000"/>
              </a:lnSpc>
              <a:spcBef>
                <a:spcPts val="0"/>
              </a:spcBef>
              <a:spcAft>
                <a:spcPts val="600"/>
              </a:spcAft>
              <a:buClrTx/>
              <a:buSzTx/>
              <a:buFontTx/>
              <a:buNone/>
              <a:tabLst/>
              <a:defRPr/>
            </a:pPr>
            <a:r>
              <a:rPr lang="en-US" sz="2400" strike="noStrike" kern="1200" cap="none" spc="0" normalizeH="0" noProof="0">
                <a:ln>
                  <a:noFill/>
                </a:ln>
                <a:effectLst/>
                <a:uLnTx/>
                <a:uFillTx/>
                <a:latin typeface="Segoe UI" panose="020B0502040204020203" pitchFamily="34" charset="0"/>
                <a:sym typeface="Segoe UI" panose="020B0502040204020203" pitchFamily="34" charset="0"/>
              </a:rPr>
              <a:t>Same translation system, major output difference</a:t>
            </a:r>
            <a:endParaRPr lang="en-US" sz="2400" strike="noStrike" kern="1200" cap="none" spc="0" normalizeH="0" noProof="0" dirty="0">
              <a:ln>
                <a:noFill/>
              </a:ln>
              <a:effectLst/>
              <a:uLnTx/>
              <a:uFillTx/>
              <a:latin typeface="Segoe UI" panose="020B0502040204020203" pitchFamily="34" charset="0"/>
              <a:sym typeface="Segoe UI" panose="020B0502040204020203" pitchFamily="34" charset="0"/>
            </a:endParaRP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32123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How Speech Translator Works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7" name="Rectangle 6"/>
          <p:cNvSpPr/>
          <p:nvPr/>
        </p:nvSpPr>
        <p:spPr bwMode="auto">
          <a:xfrm>
            <a:off x="8580437" y="2811462"/>
            <a:ext cx="3856038" cy="1676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94611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How Speech Translator Works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lang="en-US" sz="1600" strike="noStrike" kern="1200" cap="none" spc="0" normalizeH="0" noProof="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rPr>
              <a:t>10 supported languages for speech recognition (input)</a:t>
            </a:r>
            <a:endParaRPr lang="en-US" sz="1600" strike="noStrike" kern="1200" cap="none" spc="0" normalizeH="0" noProof="0" dirty="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endParaRP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lang="en-US" sz="1600" strike="noStrike" kern="1200" cap="none" spc="0" normalizeH="0" noProof="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rPr>
              <a:t>All 60+ supported language for text translation (output)</a:t>
            </a:r>
            <a:endParaRPr lang="en-US" sz="1600" strike="noStrike" kern="1200" cap="none" spc="0" normalizeH="0" noProof="0" dirty="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endParaRP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lang="en-US" sz="1600" strike="noStrike" kern="1200" cap="none" spc="0" normalizeH="0" noProof="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rPr>
              <a:t>All 18 supported language for text translation (output)</a:t>
            </a:r>
            <a:endParaRPr lang="en-US" sz="1600" strike="noStrike" kern="1200" cap="none" spc="0" normalizeH="0" noProof="0" dirty="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endParaRPr>
          </a:p>
        </p:txBody>
      </p:sp>
    </p:spTree>
    <p:extLst>
      <p:ext uri="{BB962C8B-B14F-4D97-AF65-F5344CB8AC3E}">
        <p14:creationId xmlns:p14="http://schemas.microsoft.com/office/powerpoint/2010/main" val="3104354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Microsoft Translator live feature</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3" name="Text Placeholder 2"/>
          <p:cNvSpPr>
            <a:spLocks noGrp="1"/>
          </p:cNvSpPr>
          <p:nvPr>
            <p:ph type="body" sz="quarter" idx="11"/>
          </p:nvPr>
        </p:nvSpPr>
        <p:spPr>
          <a:xfrm>
            <a:off x="4559789" y="1292516"/>
            <a:ext cx="7680616" cy="4961358"/>
          </a:xfrm>
        </p:spPr>
        <p:txBody>
          <a:bodyPr/>
          <a:lstStyle/>
          <a:p>
            <a:r>
              <a:rPr lang="en-US" sz="320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A personal universal translator</a:t>
            </a:r>
            <a:endParaRPr lang="en-US" sz="3200"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lvl="1"/>
            <a:r>
              <a:rPr lang="en-US" sz="2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Assumption: Everyone has (at least) one smart device</a:t>
            </a:r>
            <a:endParaRPr lang="en-US" sz="2000"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sz="2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Goal: multi-language, multi-device </a:t>
            </a:r>
            <a:r>
              <a:rPr lang="en-US" sz="2000" b="1">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in person </a:t>
            </a:r>
            <a:r>
              <a:rPr lang="en-US" sz="2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interactions</a:t>
            </a:r>
            <a:endParaRPr lang="en-US" sz="2000"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r>
              <a:rPr lang="en-US" sz="320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Use cases</a:t>
            </a:r>
            <a:endParaRPr lang="en-US" sz="3200"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lvl="1"/>
            <a:r>
              <a:rPr lang="en-US" sz="2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Two-person communication: Information desk, taxicab…</a:t>
            </a:r>
            <a:endParaRPr lang="en-US" sz="2000"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sz="2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Group interactions: social or professional meetings</a:t>
            </a:r>
            <a:endParaRPr lang="en-US" sz="2000"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fr-FR" sz="2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Presentations: classes, tour guides, keynotes…</a:t>
            </a:r>
            <a:endParaRPr lang="en-US" sz="2000"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r>
              <a:rPr lang="en-US" sz="320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Product</a:t>
            </a:r>
            <a:endParaRPr lang="en-US" sz="3200"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lvl="1"/>
            <a:r>
              <a:rPr lang="en-US" sz="2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Built on Microsoft Translator API</a:t>
            </a:r>
            <a:endParaRPr lang="en-US" sz="2000"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sz="2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Easy-to-use:</a:t>
            </a:r>
            <a:endParaRPr lang="en-US" sz="2000"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2"/>
            <a:r>
              <a:rPr lang="en-US" sz="16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New Microsoft Translator app feature on Android, iOS and Windows</a:t>
            </a:r>
            <a:endParaRPr lang="en-US" sz="1600" dirty="0"/>
          </a:p>
          <a:p>
            <a:pPr lvl="2"/>
            <a:r>
              <a:rPr lang="en-US" sz="16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http://translate.it = http://translator.microsoft.com</a:t>
            </a:r>
            <a:r>
              <a:rPr lang="en-US" sz="1600"/>
              <a:t> </a:t>
            </a:r>
            <a:endParaRPr lang="en-US" sz="1600" dirty="0"/>
          </a:p>
          <a:p>
            <a:pPr lvl="1"/>
            <a:r>
              <a:rPr lang="en-US" sz="2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Complete end-user solution, ready to use</a:t>
            </a:r>
            <a:endParaRPr lang="en-US" sz="2000"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238267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gradFill flip="none" rotWithShape="1">
                  <a:gsLst>
                    <a:gs pos="62564">
                      <a:schemeClr val="tx1"/>
                    </a:gs>
                    <a:gs pos="55000">
                      <a:schemeClr val="tx1"/>
                    </a:gs>
                  </a:gsLst>
                  <a:lin ang="5400000" scaled="0"/>
                  <a:tileRect/>
                </a:gradFill>
                <a:latin typeface="Segoe UI Light" panose="020B0502040204020203" pitchFamily="34" charset="0"/>
                <a:sym typeface="Segoe UI Light" panose="020B0502040204020203" pitchFamily="34" charset="0"/>
              </a:rPr>
              <a:t>Demo</a:t>
            </a:r>
          </a:p>
        </p:txBody>
      </p:sp>
      <p:sp>
        <p:nvSpPr>
          <p:cNvPr id="4" name="Text Placeholder 3"/>
          <p:cNvSpPr>
            <a:spLocks noGrp="1"/>
          </p:cNvSpPr>
          <p:nvPr>
            <p:ph type="body" sz="quarter" idx="12"/>
          </p:nvPr>
        </p:nvSpPr>
        <p:spPr>
          <a:xfrm>
            <a:off x="274702" y="3955786"/>
            <a:ext cx="10332607" cy="1828007"/>
          </a:xfrm>
        </p:spPr>
        <p:txBody>
          <a:bodyPr/>
          <a:lstStyle/>
          <a:p>
            <a:r>
              <a:rPr lang="en-US">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Translation integrated into a Bot</a:t>
            </a:r>
            <a:endParaRPr lang="en-US" dirty="0">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endParaRPr>
          </a:p>
        </p:txBody>
      </p:sp>
    </p:spTree>
    <p:extLst>
      <p:ext uri="{BB962C8B-B14F-4D97-AF65-F5344CB8AC3E}">
        <p14:creationId xmlns:p14="http://schemas.microsoft.com/office/powerpoint/2010/main" val="294985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chemeClr val="bg1">
              <a:alpha val="92000"/>
            </a:scheme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eaLnBrk="1" fontAlgn="auto" latinLnBrk="0" hangingPunct="1">
              <a:lnSpc>
                <a:spcPct val="90000"/>
              </a:lnSpc>
              <a:spcBef>
                <a:spcPct val="0"/>
              </a:spcBef>
              <a:spcAft>
                <a:spcPts val="0"/>
              </a:spcAft>
              <a:buClrTx/>
              <a:buSzTx/>
              <a:buFontTx/>
              <a:buNone/>
              <a:tabLst/>
              <a:defRPr/>
            </a:pPr>
            <a:r>
              <a:rPr lang="en-US" sz="5394" strike="noStrike" kern="1200" cap="none" spc="0" normalizeH="0" noProof="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sym typeface="Segoe UI Light" panose="020B0502040204020203" pitchFamily="34" charset="0"/>
              </a:rPr>
              <a:t>Linguistic analysis</a:t>
            </a:r>
            <a:endParaRPr lang="en-US" sz="5394" strike="noStrike" kern="1200" cap="none" spc="0" normalizeH="0" noProof="0" dirty="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sym typeface="Segoe UI Light" panose="020B0502040204020203" pitchFamily="34" charset="0"/>
            </a:endParaRP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p:spPr>
        <p:txBody>
          <a:bodyPr wrap="square">
            <a:spAutoFit/>
          </a:bodyPr>
          <a:lstStyle/>
          <a:p>
            <a:pPr marL="0" marR="0" lvl="0" indent="0" algn="l" defTabSz="913665" eaLnBrk="1" fontAlgn="auto" latinLnBrk="0" hangingPunct="1">
              <a:lnSpc>
                <a:spcPct val="90000"/>
              </a:lnSpc>
              <a:spcBef>
                <a:spcPts val="0"/>
              </a:spcBef>
              <a:spcAft>
                <a:spcPts val="1798"/>
              </a:spcAft>
              <a:buClrTx/>
              <a:buSzTx/>
              <a:buFontTx/>
              <a:buNone/>
              <a:tabLst/>
              <a:defRPr/>
            </a:pPr>
            <a:r>
              <a:rPr lang="en-US" altLang="zh-CN" sz="3297"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cs typeface="Segoe UI Light" panose="020B0502040204020203" pitchFamily="34" charset="0"/>
                <a:sym typeface="Segoe UI Light" panose="020B0502040204020203" pitchFamily="34" charset="0"/>
              </a:rPr>
              <a:t>Analysis tools for natural language processing </a:t>
            </a:r>
            <a:r>
              <a:rPr lang="en-US" altLang="zh-CN" sz="2398"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rPr>
              <a:t>Access to part-of-speech tagging and parsing,  identifying concepts, and actions </a:t>
            </a:r>
            <a:endParaRPr lang="en-US" altLang="zh-CN" sz="2398" strike="noStrike" kern="0" cap="none" spc="0" normalizeH="0" noProof="0" dirty="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endParaRP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11612630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Linguistic Analysis</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Natural language processing tools that identify the structure of text. </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Sentence separation and tokenization</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Part-of-speech tagging</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Constituency parsing</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English only</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endParaRPr lang="en-GB" dirty="0"/>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2"/>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1" i="0" u="none" strike="noStrike" cap="none" normalizeH="0" baseline="0" dirty="0">
              <a:ln>
                <a:noFill/>
              </a:ln>
              <a:solidFill>
                <a:srgbClr val="505050"/>
              </a:solidFill>
              <a:effectLst/>
              <a:latin typeface="segoe-ui-normal"/>
            </a:endParaRP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b="1" strike="noStrike" cap="none" normalizeH="0">
                <a:ln>
                  <a:noFill/>
                </a:ln>
                <a:solidFill>
                  <a:srgbClr val="505050"/>
                </a:solidFill>
                <a:effectLst/>
                <a:latin typeface="segoe-ui-normal"/>
                <a:sym typeface="segoe-ui-normal"/>
              </a:rPr>
              <a:t>Great to meet you ! </a:t>
            </a:r>
            <a:endParaRPr lang="en-US" altLang="en-US" sz="1200" b="1" strike="noStrike" cap="none" normalizeH="0" dirty="0">
              <a:ln>
                <a:noFill/>
              </a:ln>
              <a:solidFill>
                <a:srgbClr val="505050"/>
              </a:solidFill>
              <a:effectLst/>
              <a:latin typeface="segoe-ui-normal"/>
              <a:sym typeface="segoe-ui-normal"/>
            </a:endParaRP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b="1" strike="noStrike" cap="none" normalizeH="0">
                <a:ln>
                  <a:noFill/>
                </a:ln>
                <a:solidFill>
                  <a:srgbClr val="505050"/>
                </a:solidFill>
                <a:effectLst/>
                <a:latin typeface="segoe-ui-normal"/>
                <a:sym typeface="segoe-ui-normal"/>
              </a:rPr>
              <a:t>I need to extend my booking next week by one day . </a:t>
            </a:r>
            <a:endParaRPr lang="en-US" altLang="en-US" sz="1200" b="1" strike="noStrike" cap="none" normalizeH="0" dirty="0">
              <a:ln>
                <a:noFill/>
              </a:ln>
              <a:solidFill>
                <a:srgbClr val="505050"/>
              </a:solidFill>
              <a:effectLst/>
              <a:latin typeface="segoe-ui-normal"/>
              <a:sym typeface="segoe-ui-normal"/>
            </a:endParaRP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b="1" strike="noStrike" cap="none" normalizeH="0">
                <a:ln>
                  <a:noFill/>
                </a:ln>
                <a:solidFill>
                  <a:srgbClr val="505050"/>
                </a:solidFill>
                <a:effectLst/>
                <a:latin typeface="segoe-ui-normal"/>
                <a:sym typeface="segoe-ui-normal"/>
              </a:rPr>
              <a:t>Can you also book me a car ? </a:t>
            </a:r>
            <a:endParaRPr lang="en-US" altLang="en-US" sz="1200" b="1" strike="noStrike" cap="none" normalizeH="0" dirty="0">
              <a:ln>
                <a:noFill/>
              </a:ln>
              <a:solidFill>
                <a:srgbClr val="505050"/>
              </a:solidFill>
              <a:effectLst/>
              <a:latin typeface="segoe-ui-normal"/>
              <a:sym typeface="segoe-ui-normal"/>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r>
              <a:rPr lang="en-US" i="1">
                <a:latin typeface="Segoe UI Semilight" panose="020B0402040204020203" pitchFamily="34" charset="0"/>
                <a:sym typeface="Segoe UI Semilight" panose="020B0402040204020203" pitchFamily="34" charset="0"/>
              </a:rPr>
              <a:t>“Great to meet you ! I need to extend my booking next week by one day. Can you also book me a car?”</a:t>
            </a:r>
            <a:endParaRPr lang="en-GB" i="1" dirty="0">
              <a:latin typeface="Segoe UI Semilight" panose="020B0402040204020203" pitchFamily="34" charset="0"/>
              <a:sym typeface="Segoe UI Semilight" panose="020B0402040204020203" pitchFamily="34" charset="0"/>
            </a:endParaRP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14417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1795631" cy="1828786"/>
          </a:xfrm>
        </p:spPr>
        <p:txBody>
          <a:bodyPr/>
          <a:lstStyle/>
          <a:p>
            <a:r>
              <a:rPr lang="en-US">
                <a:gradFill flip="none" rotWithShape="1">
                  <a:gsLst>
                    <a:gs pos="62564">
                      <a:schemeClr val="tx1"/>
                    </a:gs>
                    <a:gs pos="55000">
                      <a:schemeClr val="tx1"/>
                    </a:gs>
                  </a:gsLst>
                  <a:lin ang="5400000" scaled="0"/>
                  <a:tileRect/>
                </a:gradFill>
                <a:latin typeface="Segoe UI Light" panose="020B0502040204020203" pitchFamily="34" charset="0"/>
                <a:sym typeface="Segoe UI Light" panose="020B0502040204020203" pitchFamily="34" charset="0"/>
              </a:rPr>
              <a:t>How Microsoft Cognitive Services can help your apps communicate with people</a:t>
            </a:r>
            <a:endParaRPr lang="en-US" dirty="0">
              <a:gradFill flip="none" rotWithShape="1">
                <a:gsLst>
                  <a:gs pos="62564">
                    <a:schemeClr val="tx1"/>
                  </a:gs>
                  <a:gs pos="55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5" name="Text Placeholder 4"/>
          <p:cNvSpPr>
            <a:spLocks noGrp="1"/>
          </p:cNvSpPr>
          <p:nvPr>
            <p:ph type="body" sz="quarter" idx="12"/>
          </p:nvPr>
        </p:nvSpPr>
        <p:spPr/>
        <p:txBody>
          <a:bodyPr/>
          <a:lstStyle/>
          <a:p>
            <a:r>
              <a:rPr lang="en-US">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Darren Jefford</a:t>
            </a:r>
            <a:endParaRPr lang="en-US" dirty="0">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endParaRPr>
          </a:p>
          <a:p>
            <a:r>
              <a:rPr lang="en-US">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Artificial Intelligence Lead</a:t>
            </a:r>
            <a:endParaRPr lang="en-US" dirty="0">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endParaRPr>
          </a:p>
          <a:p>
            <a:r>
              <a:rPr lang="en-US">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Services Technology Office</a:t>
            </a:r>
            <a:endParaRPr lang="en-US" dirty="0">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endParaRPr>
          </a:p>
        </p:txBody>
      </p:sp>
      <p:sp>
        <p:nvSpPr>
          <p:cNvPr id="6" name="Text Placeholder 5"/>
          <p:cNvSpPr>
            <a:spLocks noGrp="1"/>
          </p:cNvSpPr>
          <p:nvPr>
            <p:ph type="body" sz="quarter" idx="15"/>
          </p:nvPr>
        </p:nvSpPr>
        <p:spPr/>
        <p:txBody>
          <a:bodyPr/>
          <a:lstStyle/>
          <a:p>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B8090</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chemeClr val="tx1">
              <a:alpha val="92000"/>
            </a:scheme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eaLnBrk="1" fontAlgn="auto" latinLnBrk="0" hangingPunct="1">
              <a:lnSpc>
                <a:spcPct val="90000"/>
              </a:lnSpc>
              <a:spcBef>
                <a:spcPct val="0"/>
              </a:spcBef>
              <a:spcAft>
                <a:spcPts val="0"/>
              </a:spcAft>
              <a:buClrTx/>
              <a:buSzTx/>
              <a:buFontTx/>
              <a:buNone/>
              <a:tabLst/>
              <a:defRPr/>
            </a:pPr>
            <a:r>
              <a:rPr lang="en-US" sz="5394" strike="noStrike" kern="1200" cap="none" spc="0" normalizeH="0" noProof="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sym typeface="Segoe UI Light" panose="020B0502040204020203" pitchFamily="34" charset="0"/>
              </a:rPr>
              <a:t>Text analytics</a:t>
            </a:r>
            <a:endParaRPr lang="en-US" sz="5394" strike="noStrike" kern="1200" cap="none" spc="0" normalizeH="0" noProof="0" dirty="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sym typeface="Segoe UI Light" panose="020B0502040204020203" pitchFamily="34" charset="0"/>
            </a:endParaRP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728859"/>
          </a:xfrm>
          <a:prstGeom prst="rect">
            <a:avLst/>
          </a:prstGeom>
        </p:spPr>
        <p:txBody>
          <a:bodyPr wrap="square">
            <a:spAutoFit/>
          </a:bodyPr>
          <a:lstStyle/>
          <a:p>
            <a:pPr marL="0" marR="0" lvl="0" indent="0" algn="l" defTabSz="913665" eaLnBrk="1" fontAlgn="auto" latinLnBrk="0" hangingPunct="1">
              <a:lnSpc>
                <a:spcPct val="90000"/>
              </a:lnSpc>
              <a:spcBef>
                <a:spcPts val="0"/>
              </a:spcBef>
              <a:spcAft>
                <a:spcPts val="1798"/>
              </a:spcAft>
              <a:buClrTx/>
              <a:buSzTx/>
              <a:buFontTx/>
              <a:buNone/>
              <a:tabLst/>
              <a:defRPr/>
            </a:pPr>
            <a:r>
              <a:rPr lang="en-US" altLang="zh-CN" sz="3297"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cs typeface="Segoe UI Light" panose="020B0502040204020203" pitchFamily="34" charset="0"/>
                <a:sym typeface="Segoe UI Light" panose="020B0502040204020203" pitchFamily="34" charset="0"/>
              </a:rPr>
              <a:t>Sentiment analysis (EN, FR, PT, ES)</a:t>
            </a:r>
            <a:r>
              <a:rPr lang="en-US" altLang="zh-CN" sz="2398"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rPr>
              <a:t>Understand if a record has positive or negative sentiment</a:t>
            </a:r>
            <a:br>
              <a:rPr kumimoji="0" lang="en-US" altLang="zh-CN" sz="3797"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endPar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13665" eaLnBrk="1" fontAlgn="auto" latinLnBrk="0" hangingPunct="1">
              <a:lnSpc>
                <a:spcPct val="90000"/>
              </a:lnSpc>
              <a:spcBef>
                <a:spcPts val="0"/>
              </a:spcBef>
              <a:spcAft>
                <a:spcPts val="1798"/>
              </a:spcAft>
              <a:buClrTx/>
              <a:buSzTx/>
              <a:buFontTx/>
              <a:buNone/>
              <a:tabLst/>
              <a:defRPr/>
            </a:pPr>
            <a:r>
              <a:rPr lang="fr-FR" altLang="zh-CN" sz="3297"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cs typeface="Segoe UI Light" panose="020B0502040204020203" pitchFamily="34" charset="0"/>
                <a:sym typeface="Segoe UI Light" panose="020B0502040204020203" pitchFamily="34" charset="0"/>
              </a:rPr>
              <a:t>Key phrase extraction (EN, DE, JA, ES)</a:t>
            </a:r>
            <a:br>
              <a:rPr kumimoji="0" lang="en-US" altLang="zh-CN" sz="3797"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lang="en-US" altLang="zh-CN" sz="2398"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rPr>
              <a:t>Extract key phrases from a piece of text, and retrieve topics</a:t>
            </a:r>
            <a:endParaRPr lang="en-US" altLang="zh-CN" sz="2398" strike="noStrike" kern="0" cap="none" spc="0" normalizeH="0" noProof="0" dirty="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endParaRPr>
          </a:p>
          <a:p>
            <a:pPr marL="0" marR="0" lvl="0" indent="0" algn="l" defTabSz="913665" eaLnBrk="1" fontAlgn="auto" latinLnBrk="0" hangingPunct="1">
              <a:lnSpc>
                <a:spcPct val="90000"/>
              </a:lnSpc>
              <a:spcBef>
                <a:spcPts val="0"/>
              </a:spcBef>
              <a:spcAft>
                <a:spcPts val="1798"/>
              </a:spcAft>
              <a:buClrTx/>
              <a:buSzTx/>
              <a:buFontTx/>
              <a:buNone/>
              <a:tabLst/>
              <a:defRPr/>
            </a:pPr>
            <a:r>
              <a:rPr lang="en-US" altLang="zh-CN" sz="3297"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cs typeface="Segoe UI Light" panose="020B0502040204020203" pitchFamily="34" charset="0"/>
                <a:sym typeface="Segoe UI Light" panose="020B0502040204020203" pitchFamily="34" charset="0"/>
              </a:rPr>
              <a:t>Topic detection (EN)</a:t>
            </a:r>
            <a:br>
              <a:rPr kumimoji="0" lang="en-US" altLang="zh-CN" sz="3797"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lang="en-US" altLang="zh-CN" sz="2398"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rPr>
              <a:t>Use clustering techniques to identify the trending topics  on a large set of text records</a:t>
            </a:r>
            <a:endParaRPr lang="en-US" altLang="zh-CN" sz="2398" strike="noStrike" kern="0" cap="none" spc="0" normalizeH="0" noProof="0" dirty="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endParaRPr>
          </a:p>
          <a:p>
            <a:pPr marL="0" marR="0" lvl="0" indent="0" algn="l" defTabSz="913665" eaLnBrk="1" fontAlgn="auto" latinLnBrk="0" hangingPunct="1">
              <a:lnSpc>
                <a:spcPct val="90000"/>
              </a:lnSpc>
              <a:spcBef>
                <a:spcPts val="0"/>
              </a:spcBef>
              <a:spcAft>
                <a:spcPts val="1798"/>
              </a:spcAft>
              <a:buClrTx/>
              <a:buSzTx/>
              <a:buFontTx/>
              <a:buNone/>
              <a:tabLst/>
              <a:defRPr/>
            </a:pPr>
            <a:r>
              <a:rPr lang="en-US" altLang="zh-CN" sz="3297"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cs typeface="Segoe UI Light" panose="020B0502040204020203" pitchFamily="34" charset="0"/>
                <a:sym typeface="Segoe UI Light" panose="020B0502040204020203" pitchFamily="34" charset="0"/>
              </a:rPr>
              <a:t>Language detection  </a:t>
            </a:r>
            <a:r>
              <a:rPr lang="en-US" altLang="zh-CN" sz="2398"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rPr>
              <a:t>Identify the language, 120 supported languages</a:t>
            </a:r>
            <a:endParaRPr lang="en-US" altLang="zh-CN" sz="2398" strike="noStrike" kern="0" cap="none" spc="0" normalizeH="0" noProof="0" dirty="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endParaRP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223841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gradFill flip="none" rotWithShape="1">
                  <a:gsLst>
                    <a:gs pos="62564">
                      <a:schemeClr val="tx1"/>
                    </a:gs>
                    <a:gs pos="55000">
                      <a:schemeClr val="tx1"/>
                    </a:gs>
                  </a:gsLst>
                  <a:lin ang="5400000" scaled="0"/>
                  <a:tileRect/>
                </a:gradFill>
                <a:latin typeface="Segoe UI Light" panose="020B0502040204020203" pitchFamily="34" charset="0"/>
                <a:sym typeface="Segoe UI Light" panose="020B0502040204020203" pitchFamily="34" charset="0"/>
              </a:rPr>
              <a:t>Demo</a:t>
            </a:r>
          </a:p>
        </p:txBody>
      </p:sp>
      <p:sp>
        <p:nvSpPr>
          <p:cNvPr id="4" name="Text Placeholder 3"/>
          <p:cNvSpPr>
            <a:spLocks noGrp="1"/>
          </p:cNvSpPr>
          <p:nvPr>
            <p:ph type="body" sz="quarter" idx="12"/>
          </p:nvPr>
        </p:nvSpPr>
        <p:spPr>
          <a:xfrm>
            <a:off x="274702" y="3955786"/>
            <a:ext cx="10332607" cy="1828007"/>
          </a:xfrm>
        </p:spPr>
        <p:txBody>
          <a:bodyPr/>
          <a:lstStyle/>
          <a:p>
            <a:r>
              <a:rPr lang="en-US">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Text Analytics Website</a:t>
            </a:r>
            <a:endParaRPr lang="en-US" dirty="0">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endParaRPr>
          </a:p>
          <a:p>
            <a:r>
              <a:rPr lang="en-US">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PowerBI Dashboard</a:t>
            </a:r>
            <a:endParaRPr lang="en-US" dirty="0">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endParaRPr>
          </a:p>
        </p:txBody>
      </p:sp>
    </p:spTree>
    <p:extLst>
      <p:ext uri="{BB962C8B-B14F-4D97-AF65-F5344CB8AC3E}">
        <p14:creationId xmlns:p14="http://schemas.microsoft.com/office/powerpoint/2010/main" val="197041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chemeClr val="bg1">
              <a:alpha val="92000"/>
            </a:scheme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eaLnBrk="1" fontAlgn="auto" latinLnBrk="0" hangingPunct="1">
              <a:lnSpc>
                <a:spcPct val="90000"/>
              </a:lnSpc>
              <a:spcBef>
                <a:spcPct val="0"/>
              </a:spcBef>
              <a:spcAft>
                <a:spcPts val="0"/>
              </a:spcAft>
              <a:buClrTx/>
              <a:buSzTx/>
              <a:buFontTx/>
              <a:buNone/>
              <a:tabLst/>
              <a:defRPr/>
            </a:pPr>
            <a:r>
              <a:rPr lang="en-US" sz="5000" strike="noStrike" kern="1200" cap="none" spc="0" normalizeH="0" noProof="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sym typeface="Segoe UI Light" panose="020B0502040204020203" pitchFamily="34" charset="0"/>
              </a:rPr>
              <a:t>Web language model</a:t>
            </a:r>
            <a:endParaRPr lang="en-US" sz="5000" strike="noStrike" kern="1200" cap="none" spc="0" normalizeH="0" noProof="0" dirty="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sym typeface="Segoe UI Light" panose="020B0502040204020203" pitchFamily="34" charset="0"/>
            </a:endParaRP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eaLnBrk="1" fontAlgn="auto" latinLnBrk="0" hangingPunct="1">
              <a:lnSpc>
                <a:spcPct val="90000"/>
              </a:lnSpc>
              <a:spcBef>
                <a:spcPts val="0"/>
              </a:spcBef>
              <a:spcAft>
                <a:spcPts val="1798"/>
              </a:spcAft>
              <a:buClrTx/>
              <a:buSzTx/>
              <a:buFontTx/>
              <a:buNone/>
              <a:tabLst/>
              <a:defRPr/>
            </a:pPr>
            <a:r>
              <a:rPr lang="en-US" altLang="zh-CN" sz="3297"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Light" panose="020B0502040204020203" pitchFamily="34" charset="0"/>
                <a:cs typeface="Segoe UI Light" panose="020B0502040204020203" pitchFamily="34" charset="0"/>
                <a:sym typeface="Segoe UI Light" panose="020B0502040204020203" pitchFamily="34" charset="0"/>
              </a:rPr>
              <a:t>Automation of a variety of standard natural language processing tasks using state-of-the-art language modeling APIs  </a:t>
            </a:r>
            <a:r>
              <a:rPr lang="en-US" altLang="zh-CN" sz="2398" strike="noStrike" kern="0" cap="none" spc="0" normalizeH="0" noProof="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rPr>
              <a:t>Word breaking, joint probability of natural language expressions, scoring, and predicting following words in a sequence</a:t>
            </a:r>
            <a:endParaRPr lang="en-US" altLang="zh-CN" sz="2398" strike="noStrike" kern="0" cap="none" spc="0" normalizeH="0" noProof="0" dirty="0">
              <a:ln>
                <a:noFill/>
              </a:ln>
              <a:gradFill flip="none" rotWithShape="1">
                <a:gsLst>
                  <a:gs pos="1250">
                    <a:srgbClr val="FFFFFF"/>
                  </a:gs>
                  <a:gs pos="100000">
                    <a:srgbClr val="FFFFFF"/>
                  </a:gs>
                </a:gsLst>
                <a:lin ang="5400000" scaled="0"/>
                <a:tileRect/>
              </a:gradFill>
              <a:effectLst/>
              <a:uLnTx/>
              <a:uFillTx/>
              <a:latin typeface="Segoe UI" panose="020B0502040204020203" pitchFamily="34" charset="0"/>
              <a:sym typeface="Segoe UI" panose="020B0502040204020203" pitchFamily="34" charset="0"/>
            </a:endParaRP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22514900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Web Language Model</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548938"/>
          </a:xfrm>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Language model trained on Bing Web-Search data (EN)</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Foundational service unlike the other language services</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Examples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Improve accuracy of Spellcheck, Handwriting and speech recognition</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Improve Word synonyms through document context</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Advertising keywords</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Autocomplete</a:t>
            </a:r>
            <a:endParaRPr lang="en-GB"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p:txBody>
      </p:sp>
    </p:spTree>
    <p:extLst>
      <p:ext uri="{BB962C8B-B14F-4D97-AF65-F5344CB8AC3E}">
        <p14:creationId xmlns:p14="http://schemas.microsoft.com/office/powerpoint/2010/main" val="22029109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Spellcheck</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lang="en-US" sz="4000" spc="-102">
                <a:ln w="3175">
                  <a:noFill/>
                </a:ln>
                <a:gradFill flip="none" rotWithShape="1">
                  <a:gsLst>
                    <a:gs pos="1250">
                      <a:schemeClr val="tx1"/>
                    </a:gs>
                    <a:gs pos="100000">
                      <a:schemeClr val="tx1"/>
                    </a:gs>
                  </a:gsLst>
                  <a:lin ang="5400000" scaled="0"/>
                  <a:tileRect/>
                </a:gradFill>
                <a:latin typeface="Segoe UI Light" panose="020B0502040204020203" pitchFamily="34" charset="0"/>
                <a:cs typeface="Segoe UI" panose="020B0502040204020203" pitchFamily="34" charset="0"/>
                <a:sym typeface="Segoe UI Light" panose="020B0502040204020203" pitchFamily="34" charset="0"/>
              </a:rPr>
              <a:t>Identify errors and get suggestions</a:t>
            </a:r>
            <a:endParaRPr lang="en-US" sz="4000" spc="-102" dirty="0">
              <a:ln w="3175">
                <a:noFill/>
              </a:ln>
              <a:gradFill flip="none" rotWithShape="1">
                <a:gsLst>
                  <a:gs pos="1250">
                    <a:schemeClr val="tx1"/>
                  </a:gs>
                  <a:gs pos="100000">
                    <a:schemeClr val="tx1"/>
                  </a:gs>
                </a:gsLst>
                <a:lin ang="5400000" scaled="0"/>
                <a:tileRect/>
              </a:gradFill>
              <a:latin typeface="Segoe UI Light" panose="020B0502040204020203" pitchFamily="34" charset="0"/>
              <a:cs typeface="Segoe UI" panose="020B0502040204020203" pitchFamily="34" charset="0"/>
              <a:sym typeface="Segoe UI Light" panose="020B0502040204020203" pitchFamily="34" charset="0"/>
            </a:endParaRPr>
          </a:p>
          <a:p>
            <a:pPr marL="571500" marR="0" lvl="0" indent="-571500" algn="l" defTabSz="932742"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lang="en-US" sz="4000" spc="-102">
                <a:ln w="3175">
                  <a:noFill/>
                </a:ln>
                <a:gradFill flip="none" rotWithShape="1">
                  <a:gsLst>
                    <a:gs pos="1250">
                      <a:schemeClr val="tx1"/>
                    </a:gs>
                    <a:gs pos="100000">
                      <a:schemeClr val="tx1"/>
                    </a:gs>
                  </a:gsLst>
                  <a:lin ang="5400000" scaled="0"/>
                  <a:tileRect/>
                </a:gradFill>
                <a:latin typeface="Segoe UI Light" panose="020B0502040204020203" pitchFamily="34" charset="0"/>
                <a:cs typeface="Segoe UI" panose="020B0502040204020203" pitchFamily="34" charset="0"/>
                <a:sym typeface="Segoe UI Light" panose="020B0502040204020203" pitchFamily="34" charset="0"/>
              </a:rPr>
              <a:t>Check a single word or a whole sentence</a:t>
            </a:r>
            <a:endParaRPr lang="en-US" sz="4000" spc="-102" dirty="0">
              <a:ln w="3175">
                <a:noFill/>
              </a:ln>
              <a:gradFill flip="none" rotWithShape="1">
                <a:gsLst>
                  <a:gs pos="1250">
                    <a:schemeClr val="tx1"/>
                  </a:gs>
                  <a:gs pos="100000">
                    <a:schemeClr val="tx1"/>
                  </a:gs>
                </a:gsLst>
                <a:lin ang="5400000" scaled="0"/>
                <a:tileRect/>
              </a:gradFill>
              <a:latin typeface="Segoe UI Light" panose="020B0502040204020203" pitchFamily="34" charset="0"/>
              <a:cs typeface="Segoe UI" panose="020B0502040204020203" pitchFamily="34" charset="0"/>
              <a:sym typeface="Segoe UI Light" panose="020B0502040204020203" pitchFamily="34" charset="0"/>
            </a:endParaRP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2"/>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3"/>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4"/>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5"/>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6"/>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r>
              <a:rPr lang="en-GB" sz="3600">
                <a:latin typeface="Segoe UI Light" panose="020B0502040204020203" pitchFamily="34" charset="0"/>
                <a:sym typeface="Segoe UI Light" panose="020B0502040204020203" pitchFamily="34" charset="0"/>
              </a:rPr>
              <a:t>Word Breaks</a:t>
            </a:r>
            <a:endParaRPr lang="en-GB" sz="3600" dirty="0">
              <a:latin typeface="Segoe UI Light" panose="020B0502040204020203" pitchFamily="34" charset="0"/>
              <a:sym typeface="Segoe UI Light" panose="020B0502040204020203" pitchFamily="34" charset="0"/>
            </a:endParaRP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r>
              <a:rPr lang="en-GB" sz="3600">
                <a:latin typeface="Segoe UI Light" panose="020B0502040204020203" pitchFamily="34" charset="0"/>
                <a:sym typeface="Segoe UI Light" panose="020B0502040204020203" pitchFamily="34" charset="0"/>
              </a:rPr>
              <a:t>Slang</a:t>
            </a:r>
            <a:endParaRPr lang="en-GB" sz="3600" dirty="0">
              <a:latin typeface="Segoe UI Light" panose="020B0502040204020203" pitchFamily="34" charset="0"/>
              <a:sym typeface="Segoe UI Light" panose="020B0502040204020203" pitchFamily="34" charset="0"/>
            </a:endParaRP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r>
              <a:rPr lang="en-GB" sz="3600">
                <a:latin typeface="Segoe UI Light" panose="020B0502040204020203" pitchFamily="34" charset="0"/>
                <a:sym typeface="Segoe UI Light" panose="020B0502040204020203" pitchFamily="34" charset="0"/>
              </a:rPr>
              <a:t>Homonyms</a:t>
            </a:r>
            <a:endParaRPr lang="en-GB" sz="3600" dirty="0">
              <a:latin typeface="Segoe UI Light" panose="020B0502040204020203" pitchFamily="34" charset="0"/>
              <a:sym typeface="Segoe UI Light" panose="020B0502040204020203" pitchFamily="34" charset="0"/>
            </a:endParaRP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r>
              <a:rPr lang="en-GB" sz="3600">
                <a:latin typeface="Segoe UI Light" panose="020B0502040204020203" pitchFamily="34" charset="0"/>
                <a:sym typeface="Segoe UI Light" panose="020B0502040204020203" pitchFamily="34" charset="0"/>
              </a:rPr>
              <a:t>Names</a:t>
            </a:r>
            <a:endParaRPr lang="en-GB" sz="3600" dirty="0">
              <a:latin typeface="Segoe UI Light" panose="020B0502040204020203" pitchFamily="34" charset="0"/>
              <a:sym typeface="Segoe UI Light" panose="020B0502040204020203" pitchFamily="34" charset="0"/>
            </a:endParaRP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r>
              <a:rPr lang="en-GB" sz="3600">
                <a:latin typeface="Segoe UI Light" panose="020B0502040204020203" pitchFamily="34" charset="0"/>
                <a:sym typeface="Segoe UI Light" panose="020B0502040204020203" pitchFamily="34" charset="0"/>
              </a:rPr>
              <a:t>Brands</a:t>
            </a:r>
            <a:endParaRPr lang="en-GB" sz="3600" dirty="0">
              <a:latin typeface="Segoe UI Light" panose="020B0502040204020203" pitchFamily="34" charset="0"/>
              <a:sym typeface="Segoe UI Light" panose="020B0502040204020203" pitchFamily="34" charset="0"/>
            </a:endParaRPr>
          </a:p>
        </p:txBody>
      </p:sp>
    </p:spTree>
    <p:extLst>
      <p:ext uri="{BB962C8B-B14F-4D97-AF65-F5344CB8AC3E}">
        <p14:creationId xmlns:p14="http://schemas.microsoft.com/office/powerpoint/2010/main" val="15527058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Spellcheck examples</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a:t>
            </a: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"offset": 48,</a:t>
            </a: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"token": "grate",</a:t>
            </a: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"type": "UnknownToken",</a:t>
            </a: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"suggestions": [</a:t>
            </a: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a:t>
            </a: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b="1" strike="noStrike" kern="1200" cap="none" spc="0" normalizeH="0" noProof="0">
                <a:ln>
                  <a:noFill/>
                </a:ln>
                <a:solidFill>
                  <a:schemeClr val="tx1"/>
                </a:solidFill>
                <a:effectLst/>
                <a:uLnTx/>
                <a:uFillTx/>
                <a:sym typeface="Consolas" panose="020B0609020204030204" pitchFamily="49" charset="0"/>
              </a:rPr>
              <a:t>    "suggestion": "great",</a:t>
            </a: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b="1" strike="noStrike" kern="1200" cap="none" spc="0" normalizeH="0" noProof="0">
                <a:ln>
                  <a:noFill/>
                </a:ln>
                <a:solidFill>
                  <a:schemeClr val="tx1"/>
                </a:solidFill>
                <a:effectLst/>
                <a:uLnTx/>
                <a:uFillTx/>
                <a:sym typeface="Consolas" panose="020B0609020204030204" pitchFamily="49" charset="0"/>
              </a:rPr>
              <a:t>    "score": "0.949079025281377"</a:t>
            </a: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a:t>
            </a: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a:t>
            </a:r>
            <a:endParaRPr lang="en-US" sz="2000" strike="noStrike" kern="1200" cap="none" spc="0" normalizeH="0" noProof="0" dirty="0">
              <a:ln>
                <a:noFill/>
              </a:ln>
              <a:solidFill>
                <a:schemeClr val="tx1"/>
              </a:solidFill>
              <a:effectLst/>
              <a:uLnTx/>
              <a:uFillTx/>
              <a:sym typeface="Consolas" panose="020B0609020204030204" pitchFamily="49" charset="0"/>
            </a:endParaRP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a:t>
            </a:r>
            <a:endParaRPr lang="en-US" sz="2000" strike="noStrike" kern="1200" cap="none" spc="0" normalizeH="0" noProof="0" dirty="0">
              <a:ln>
                <a:noFill/>
              </a:ln>
              <a:solidFill>
                <a:schemeClr val="tx1"/>
              </a:solidFill>
              <a:effectLst/>
              <a:uLnTx/>
              <a:uFillTx/>
              <a:sym typeface="Consolas" panose="020B0609020204030204" pitchFamily="49" charset="0"/>
            </a:endParaRP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"offset": 23,</a:t>
            </a:r>
            <a:endParaRPr lang="en-US" sz="2000" strike="noStrike" kern="1200" cap="none" spc="0" normalizeH="0" noProof="0" dirty="0">
              <a:ln>
                <a:noFill/>
              </a:ln>
              <a:solidFill>
                <a:schemeClr val="tx1"/>
              </a:solidFill>
              <a:effectLst/>
              <a:uLnTx/>
              <a:uFillTx/>
              <a:sym typeface="Consolas" panose="020B0609020204030204" pitchFamily="49" charset="0"/>
            </a:endParaRP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"token": "Seattle. hope",</a:t>
            </a:r>
            <a:endParaRPr lang="en-US" sz="2000" strike="noStrike" kern="1200" cap="none" spc="0" normalizeH="0" noProof="0" dirty="0">
              <a:ln>
                <a:noFill/>
              </a:ln>
              <a:solidFill>
                <a:schemeClr val="tx1"/>
              </a:solidFill>
              <a:effectLst/>
              <a:uLnTx/>
              <a:uFillTx/>
              <a:sym typeface="Consolas" panose="020B0609020204030204" pitchFamily="49" charset="0"/>
            </a:endParaRP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"type": "UnknownToken",</a:t>
            </a:r>
            <a:endParaRPr lang="en-US" sz="2000" strike="noStrike" kern="1200" cap="none" spc="0" normalizeH="0" noProof="0" dirty="0">
              <a:ln>
                <a:noFill/>
              </a:ln>
              <a:solidFill>
                <a:schemeClr val="tx1"/>
              </a:solidFill>
              <a:effectLst/>
              <a:uLnTx/>
              <a:uFillTx/>
              <a:sym typeface="Consolas" panose="020B0609020204030204" pitchFamily="49" charset="0"/>
            </a:endParaRP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"suggestions": [</a:t>
            </a:r>
            <a:endParaRPr lang="en-US" sz="2000" strike="noStrike" kern="1200" cap="none" spc="0" normalizeH="0" noProof="0" dirty="0">
              <a:ln>
                <a:noFill/>
              </a:ln>
              <a:solidFill>
                <a:schemeClr val="tx1"/>
              </a:solidFill>
              <a:effectLst/>
              <a:uLnTx/>
              <a:uFillTx/>
              <a:sym typeface="Consolas" panose="020B0609020204030204" pitchFamily="49" charset="0"/>
            </a:endParaRP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a:t>
            </a:r>
            <a:endParaRPr lang="en-US" sz="2000" strike="noStrike" kern="1200" cap="none" spc="0" normalizeH="0" noProof="0" dirty="0">
              <a:ln>
                <a:noFill/>
              </a:ln>
              <a:solidFill>
                <a:schemeClr val="tx1"/>
              </a:solidFill>
              <a:effectLst/>
              <a:uLnTx/>
              <a:uFillTx/>
              <a:sym typeface="Consolas" panose="020B0609020204030204" pitchFamily="49" charset="0"/>
            </a:endParaRP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Consolas" panose="020B0609020204030204" pitchFamily="49" charset="0"/>
                <a:ea typeface="+mn-ea"/>
              </a:rPr>
              <a:t>    </a:t>
            </a:r>
            <a:r>
              <a:rPr lang="en-US" sz="2000" b="1" strike="noStrike" kern="1200" cap="none" spc="0" normalizeH="0" noProof="0">
                <a:ln>
                  <a:noFill/>
                </a:ln>
                <a:solidFill>
                  <a:schemeClr val="tx1"/>
                </a:solidFill>
                <a:effectLst/>
                <a:uLnTx/>
                <a:uFillTx/>
                <a:sym typeface="Consolas" panose="020B0609020204030204" pitchFamily="49" charset="0"/>
              </a:rPr>
              <a:t>    "suggestion": "Seattle. Hope",</a:t>
            </a:r>
            <a:endParaRPr lang="en-US" sz="2000" b="1" strike="noStrike" kern="1200" cap="none" spc="0" normalizeH="0" noProof="0" dirty="0">
              <a:ln>
                <a:noFill/>
              </a:ln>
              <a:solidFill>
                <a:schemeClr val="tx1"/>
              </a:solidFill>
              <a:effectLst/>
              <a:uLnTx/>
              <a:uFillTx/>
              <a:sym typeface="Consolas" panose="020B0609020204030204" pitchFamily="49" charset="0"/>
            </a:endParaRP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b="1" strike="noStrike" kern="1200" cap="none" spc="0" normalizeH="0" noProof="0">
                <a:ln>
                  <a:noFill/>
                </a:ln>
                <a:solidFill>
                  <a:schemeClr val="tx1"/>
                </a:solidFill>
                <a:effectLst/>
                <a:uLnTx/>
                <a:uFillTx/>
                <a:sym typeface="Consolas" panose="020B0609020204030204" pitchFamily="49" charset="0"/>
              </a:rPr>
              <a:t>    "score": "0.875"</a:t>
            </a:r>
            <a:endParaRPr lang="en-US" sz="2000" b="1" strike="noStrike" kern="1200" cap="none" spc="0" normalizeH="0" noProof="0" dirty="0">
              <a:ln>
                <a:noFill/>
              </a:ln>
              <a:solidFill>
                <a:schemeClr val="tx1"/>
              </a:solidFill>
              <a:effectLst/>
              <a:uLnTx/>
              <a:uFillTx/>
              <a:sym typeface="Consolas" panose="020B0609020204030204" pitchFamily="49" charset="0"/>
            </a:endParaRP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  }]</a:t>
            </a:r>
            <a:endParaRPr lang="en-US" sz="2000" strike="noStrike" kern="1200" cap="none" spc="0" normalizeH="0" noProof="0" dirty="0">
              <a:ln>
                <a:noFill/>
              </a:ln>
              <a:solidFill>
                <a:schemeClr val="tx1"/>
              </a:solidFill>
              <a:effectLst/>
              <a:uLnTx/>
              <a:uFillTx/>
              <a:sym typeface="Consolas" panose="020B0609020204030204" pitchFamily="49" charset="0"/>
            </a:endParaRPr>
          </a:p>
          <a:p>
            <a:pPr marL="0" marR="0" lvl="0" indent="0" algn="l" defTabSz="932742"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000" strike="noStrike" kern="1200" cap="none" spc="0" normalizeH="0" noProof="0">
                <a:ln>
                  <a:noFill/>
                </a:ln>
                <a:solidFill>
                  <a:schemeClr val="tx1"/>
                </a:solidFill>
                <a:effectLst/>
                <a:uLnTx/>
                <a:uFillTx/>
                <a:sym typeface="Consolas" panose="020B0609020204030204" pitchFamily="49" charset="0"/>
              </a:rPr>
              <a:t>}</a:t>
            </a:r>
            <a:endParaRPr lang="en-US" sz="2000" strike="noStrike" kern="1200" cap="none" spc="0" normalizeH="0" noProof="0" dirty="0">
              <a:ln>
                <a:noFill/>
              </a:ln>
              <a:solidFill>
                <a:schemeClr val="tx1"/>
              </a:solidFill>
              <a:effectLst/>
              <a:uLnTx/>
              <a:uFillTx/>
              <a:sym typeface="Consolas" panose="020B0609020204030204" pitchFamily="49" charset="0"/>
            </a:endParaRP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strike="noStrike" kern="0" cap="none" spc="0" normalizeH="0" noProof="0">
                <a:ln>
                  <a:noFill/>
                </a:ln>
                <a:effectLst/>
                <a:uLnTx/>
                <a:uFillTx/>
                <a:latin typeface="Segoe UI Semilight" panose="020B0402040204020203" pitchFamily="34" charset="0"/>
                <a:sym typeface="Segoe UI Semilight" panose="020B0402040204020203" pitchFamily="34" charset="0"/>
              </a:rPr>
              <a:t>Hello Build! Welcome to Seattle. hope you have a grate week</a:t>
            </a:r>
            <a:endParaRPr lang="en-GB" sz="2800" strike="noStrike" kern="0" cap="none" spc="0" normalizeH="0" noProof="0" dirty="0">
              <a:ln>
                <a:noFill/>
              </a:ln>
              <a:effectLst/>
              <a:uLnTx/>
              <a:uFillTx/>
              <a:latin typeface="Segoe UI Semilight" panose="020B0402040204020203" pitchFamily="34" charset="0"/>
              <a:sym typeface="Segoe UI Semilight" panose="020B0402040204020203" pitchFamily="34" charset="0"/>
            </a:endParaRP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304333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Spellcheck and LUIS</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2"/>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r>
              <a:rPr lang="en-GB" sz="2800">
                <a:latin typeface="Consolas" panose="020B0609020204030204" pitchFamily="49" charset="0"/>
                <a:sym typeface="Consolas" panose="020B0609020204030204" pitchFamily="49" charset="0"/>
              </a:rPr>
              <a:t>{ "query": </a:t>
            </a:r>
            <a:endParaRPr lang="en-GB" sz="2800" dirty="0">
              <a:latin typeface="Consolas" panose="020B0609020204030204" pitchFamily="49" charset="0"/>
              <a:sym typeface="Consolas" panose="020B0609020204030204" pitchFamily="49" charset="0"/>
            </a:endParaRPr>
          </a:p>
          <a:p>
            <a:r>
              <a:rPr lang="en-US" sz="2800">
                <a:latin typeface="Consolas" panose="020B0609020204030204" pitchFamily="49" charset="0"/>
                <a:sym typeface="Consolas" panose="020B0609020204030204" pitchFamily="49" charset="0"/>
              </a:rPr>
              <a:t>"tell me a jke", "topScoringIntent": { "intent": "Joke", "score": 0.45167464 }</a:t>
            </a:r>
            <a:endParaRPr lang="en-GB" sz="2800" dirty="0">
              <a:latin typeface="Consolas" panose="020B0609020204030204" pitchFamily="49" charset="0"/>
              <a:sym typeface="Consolas" panose="020B0609020204030204" pitchFamily="49" charset="0"/>
            </a:endParaRP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2800">
                <a:latin typeface="Consolas" panose="020B0609020204030204" pitchFamily="49" charset="0"/>
                <a:sym typeface="Consolas" panose="020B0609020204030204" pitchFamily="49" charset="0"/>
              </a:rPr>
              <a:t>{ "query": </a:t>
            </a:r>
            <a:endParaRPr lang="en-US" altLang="en-US" sz="2800" dirty="0">
              <a:latin typeface="Consolas" panose="020B0609020204030204" pitchFamily="49" charset="0"/>
              <a:sym typeface="Consolas" panose="020B0609020204030204" pitchFamily="49" charset="0"/>
            </a:endParaRPr>
          </a:p>
          <a:p>
            <a:pPr defTabSz="914400" eaLnBrk="0" fontAlgn="base" hangingPunct="0">
              <a:spcBef>
                <a:spcPct val="0"/>
              </a:spcBef>
              <a:spcAft>
                <a:spcPct val="0"/>
              </a:spcAft>
            </a:pPr>
            <a:r>
              <a:rPr lang="en-US" altLang="en-US" sz="2800">
                <a:latin typeface="Consolas" panose="020B0609020204030204" pitchFamily="49" charset="0"/>
                <a:sym typeface="Consolas" panose="020B0609020204030204" pitchFamily="49" charset="0"/>
              </a:rPr>
              <a:t>"tell me a jke", "alteredQuery": </a:t>
            </a:r>
            <a:endParaRPr lang="en-US" altLang="en-US" sz="2800" dirty="0">
              <a:latin typeface="Consolas" panose="020B0609020204030204" pitchFamily="49" charset="0"/>
              <a:sym typeface="Consolas" panose="020B0609020204030204" pitchFamily="49" charset="0"/>
            </a:endParaRPr>
          </a:p>
          <a:p>
            <a:pPr defTabSz="914400" eaLnBrk="0" fontAlgn="base" hangingPunct="0">
              <a:spcBef>
                <a:spcPct val="0"/>
              </a:spcBef>
              <a:spcAft>
                <a:spcPct val="0"/>
              </a:spcAft>
            </a:pPr>
            <a:r>
              <a:rPr lang="en-US" altLang="en-US" sz="2800">
                <a:latin typeface="Consolas" panose="020B0609020204030204" pitchFamily="49" charset="0"/>
                <a:sym typeface="Consolas" panose="020B0609020204030204" pitchFamily="49" charset="0"/>
              </a:rPr>
              <a:t>"tell me a joke", "topScoringIntent": { "intent": "Joke", "score": 0.99875766 }</a:t>
            </a:r>
            <a:endParaRPr lang="en-US" altLang="en-US" sz="2800" dirty="0">
              <a:latin typeface="Consolas" panose="020B0609020204030204" pitchFamily="49" charset="0"/>
              <a:sym typeface="Consolas" panose="020B0609020204030204" pitchFamily="49" charset="0"/>
            </a:endParaRP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9777361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LUIS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ADD8FA"/>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0DA9D6"/>
          </a:solidFill>
        </p:spPr>
        <p:txBody>
          <a:bodyPr wrap="square" lIns="365760" tIns="149187" rIns="91440" bIns="149187"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3200" strike="noStrike" kern="0" cap="none" spc="0" normalizeH="0" noProof="0">
                <a:ln>
                  <a:noFill/>
                </a:ln>
                <a:solidFill>
                  <a:srgbClr val="FFFFFF"/>
                </a:solidFill>
                <a:effectLst/>
                <a:uLnTx/>
                <a:uFillTx/>
                <a:latin typeface="Segoe UI Light" panose="020B0502040204020203" pitchFamily="34" charset="0"/>
                <a:cs typeface="Segoe UI Light" panose="020B0502040204020203" pitchFamily="34" charset="0"/>
                <a:sym typeface="Segoe UI Light" panose="020B0502040204020203" pitchFamily="34" charset="0"/>
              </a:rPr>
              <a:t>Language understanding in human-computer interaction is:</a:t>
            </a:r>
            <a:endParaRPr lang="en-US" sz="3200" strike="noStrike" kern="0" cap="none" spc="0" normalizeH="0" noProof="0" dirty="0">
              <a:ln>
                <a:noFill/>
              </a:ln>
              <a:solidFill>
                <a:srgbClr val="FFFFFF"/>
              </a:solidFill>
              <a:effectLst/>
              <a:uLnTx/>
              <a:uFillTx/>
              <a:latin typeface="Segoe UI Light" panose="020B0502040204020203" pitchFamily="34" charset="0"/>
              <a:cs typeface="Segoe UI Light" panose="020B0502040204020203" pitchFamily="34" charset="0"/>
              <a:sym typeface="Segoe UI Light" panose="020B0502040204020203" pitchFamily="34" charset="0"/>
            </a:endParaRP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50659"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BCF2"/>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defTabSz="95065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3200" kern="0" dirty="0">
                  <a:solidFill>
                    <a:srgbClr val="00BCF2"/>
                  </a:solidFill>
                  <a:latin typeface="Segoe UI Light"/>
                  <a:cs typeface="Segoe UI Light"/>
                </a:rPr>
                <a:t>Costly </a:t>
              </a:r>
            </a:p>
            <a:p>
              <a:pPr marL="0" marR="0" lvl="0" indent="0" defTabSz="914400" eaLnBrk="1" fontAlgn="auto" latinLnBrk="0" hangingPunct="1">
                <a:lnSpc>
                  <a:spcPct val="90000"/>
                </a:lnSpc>
                <a:spcBef>
                  <a:spcPts val="0"/>
                </a:spcBef>
                <a:spcAft>
                  <a:spcPts val="0"/>
                </a:spcAft>
                <a:buClrTx/>
                <a:buSzTx/>
                <a:buFontTx/>
                <a:buNone/>
                <a:tabLst/>
                <a:defRPr/>
              </a:pPr>
              <a:r>
                <a:rPr lang="en-US" sz="3200" kern="0" dirty="0">
                  <a:solidFill>
                    <a:srgbClr val="00BCF2"/>
                  </a:solidFill>
                  <a:latin typeface="Segoe UI Light"/>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defTabSz="95065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cs typeface="Segoe UI Light"/>
                </a:rPr>
                <a:t>Building and maintaining machine learning systems requires a large investment of time, money and engineering resources</a:t>
              </a:r>
            </a:p>
            <a:p>
              <a:pPr marL="0" marR="0" lvl="0" indent="0" defTabSz="950659"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400">
                <a:lnSpc>
                  <a:spcPct val="90000"/>
                </a:lnSpc>
              </a:pPr>
              <a:r>
                <a:rPr lang="en-US" sz="3200" kern="0" dirty="0">
                  <a:solidFill>
                    <a:srgbClr val="00BCF2"/>
                  </a:solidFill>
                  <a:latin typeface="Segoe UI Light"/>
                  <a:cs typeface="Segoe UI Light"/>
                </a:rPr>
                <a:t>Often </a:t>
              </a:r>
            </a:p>
            <a:p>
              <a:pPr defTabSz="914400">
                <a:lnSpc>
                  <a:spcPct val="90000"/>
                </a:lnSpc>
              </a:pPr>
              <a:r>
                <a:rPr lang="en-US" sz="3200" kern="0" dirty="0">
                  <a:solidFill>
                    <a:srgbClr val="00BCF2"/>
                  </a:solidFill>
                  <a:latin typeface="Segoe UI Light"/>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defTabSz="95065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5000"/>
                    </a:schemeClr>
                  </a:solidFill>
                  <a:effectLst/>
                  <a:uLnTx/>
                  <a:uFillTx/>
                  <a:latin typeface="Segoe UI"/>
                  <a:cs typeface="Segoe UI Light"/>
                </a:rPr>
                <a:t>In the past, building your own machine learned models often required assistance of a team of data scientists that would customize the models to the specific domain.</a:t>
              </a:r>
            </a:p>
            <a:p>
              <a:pPr marL="0" marR="0" lvl="0" indent="0" defTabSz="950659"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lumMod val="95000"/>
                  </a:schemeClr>
                </a:solidFill>
                <a:effectLst/>
                <a:uLnTx/>
                <a:uFillTx/>
                <a:latin typeface="Segoe UI"/>
                <a:cs typeface="Segoe UI Light"/>
              </a:endParaRPr>
            </a:p>
          </p:txBody>
        </p:sp>
      </p:grpSp>
    </p:spTree>
    <p:extLst>
      <p:ext uri="{BB962C8B-B14F-4D97-AF65-F5344CB8AC3E}">
        <p14:creationId xmlns:p14="http://schemas.microsoft.com/office/powerpoint/2010/main" val="947545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LUIS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ADD8FA"/>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554960">
              <a:defRPr/>
            </a:pPr>
            <a:r>
              <a:rPr lang="en-US" sz="1836" spc="1020">
                <a:solidFill>
                  <a:srgbClr val="FFFFFF"/>
                </a:solidFill>
                <a:sym typeface="Segoe UI Semilight" panose="020B0402040204020203" pitchFamily="34" charset="0"/>
              </a:rPr>
              <a:t>Language Understanding</a:t>
            </a:r>
            <a:endParaRPr lang="en-US" sz="1836" spc="1020" dirty="0">
              <a:solidFill>
                <a:srgbClr val="FFFFFF"/>
              </a:solidFill>
              <a:sym typeface="Segoe UI Semilight" panose="020B0402040204020203" pitchFamily="34" charset="0"/>
            </a:endParaRP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5000"/>
                  </a:scheme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lumMod val="95000"/>
                      </a:scheme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lumMod val="95000"/>
                      </a:scheme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5000"/>
                    </a:schemeClr>
                  </a:solidFill>
                  <a:effectLst/>
                  <a:uLnTx/>
                  <a:uFillTx/>
                  <a:latin typeface="Segoe UI"/>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lumMod val="95000"/>
                      </a:scheme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lumMod val="95000"/>
                      </a:scheme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5000"/>
                        </a:scheme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5000"/>
                        </a:scheme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5000"/>
                        </a:scheme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5000"/>
                      </a:scheme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5000"/>
                      </a:scheme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5000"/>
                      </a:scheme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5000"/>
                      </a:scheme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lumMod val="95000"/>
                      </a:scheme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lumMod val="95000"/>
                      </a:scheme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5000"/>
                    </a:schemeClr>
                  </a:solidFill>
                  <a:effectLst/>
                  <a:uLnTx/>
                  <a:uFillTx/>
                  <a:latin typeface="Segoe UI"/>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lumMod val="95000"/>
                      </a:scheme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lumMod val="95000"/>
                      </a:scheme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defTabSz="9141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5000"/>
                    </a:schemeClr>
                  </a:solidFill>
                  <a:effectLst/>
                  <a:uLnTx/>
                  <a:uFillTx/>
                  <a:latin typeface="Segoe UI"/>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algn="r" defTabSz="950659">
                <a:defRPr/>
              </a:pPr>
              <a:r>
                <a:rPr lang="en-US" sz="1600" dirty="0">
                  <a:solidFill>
                    <a:schemeClr val="tx1">
                      <a:lumMod val="95000"/>
                    </a:schemeClr>
                  </a:solidFill>
                  <a:latin typeface="Segoe UI"/>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50659"/>
              <a:r>
                <a:rPr lang="en-US" sz="1600" dirty="0">
                  <a:solidFill>
                    <a:schemeClr val="tx1">
                      <a:lumMod val="95000"/>
                    </a:schemeClr>
                  </a:solidFill>
                  <a:latin typeface="Segoe UI"/>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defTabSz="950659"/>
              <a:r>
                <a:rPr lang="en-US" sz="1600" dirty="0">
                  <a:solidFill>
                    <a:schemeClr val="tx1">
                      <a:lumMod val="95000"/>
                    </a:schemeClr>
                  </a:solidFill>
                  <a:latin typeface="Segoe UI"/>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50659"/>
              <a:r>
                <a:rPr lang="en-US" sz="1600" dirty="0">
                  <a:solidFill>
                    <a:schemeClr val="tx1">
                      <a:lumMod val="95000"/>
                    </a:schemeClr>
                  </a:solidFill>
                  <a:latin typeface="Segoe UI"/>
                  <a:cs typeface="Segoe UI Light"/>
                </a:rPr>
                <a:t>Maintain model with ease</a:t>
              </a:r>
            </a:p>
          </p:txBody>
        </p:sp>
      </p:grpSp>
    </p:spTree>
    <p:extLst>
      <p:ext uri="{BB962C8B-B14F-4D97-AF65-F5344CB8AC3E}">
        <p14:creationId xmlns:p14="http://schemas.microsoft.com/office/powerpoint/2010/main" val="3660213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gradFill flip="none" rotWithShape="1">
                  <a:gsLst>
                    <a:gs pos="62564">
                      <a:schemeClr val="tx1"/>
                    </a:gs>
                    <a:gs pos="55000">
                      <a:schemeClr val="tx1"/>
                    </a:gs>
                  </a:gsLst>
                  <a:lin ang="5400000" scaled="0"/>
                  <a:tileRect/>
                </a:gradFill>
                <a:latin typeface="Segoe UI Light" panose="020B0502040204020203" pitchFamily="34" charset="0"/>
                <a:sym typeface="Segoe UI Light" panose="020B0502040204020203" pitchFamily="34" charset="0"/>
              </a:rPr>
              <a:t>Demo</a:t>
            </a:r>
          </a:p>
        </p:txBody>
      </p:sp>
      <p:sp>
        <p:nvSpPr>
          <p:cNvPr id="4" name="Text Placeholder 3"/>
          <p:cNvSpPr>
            <a:spLocks noGrp="1"/>
          </p:cNvSpPr>
          <p:nvPr>
            <p:ph type="body" sz="quarter" idx="12"/>
          </p:nvPr>
        </p:nvSpPr>
        <p:spPr>
          <a:xfrm>
            <a:off x="274702" y="3955786"/>
            <a:ext cx="10332607" cy="1828007"/>
          </a:xfrm>
        </p:spPr>
        <p:txBody>
          <a:bodyPr/>
          <a:lstStyle/>
          <a:p>
            <a:r>
              <a:rPr lang="en-US">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LUIS Portal</a:t>
            </a:r>
            <a:endParaRPr lang="en-US" dirty="0">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endParaRPr>
          </a:p>
        </p:txBody>
      </p:sp>
    </p:spTree>
    <p:extLst>
      <p:ext uri="{BB962C8B-B14F-4D97-AF65-F5344CB8AC3E}">
        <p14:creationId xmlns:p14="http://schemas.microsoft.com/office/powerpoint/2010/main" val="61171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defTabSz="932384">
              <a:lnSpc>
                <a:spcPct val="90000"/>
              </a:lnSpc>
              <a:spcAft>
                <a:spcPts val="600"/>
              </a:spcAft>
              <a:defRPr/>
            </a:pPr>
            <a:endParaRPr lang="en-US" sz="2400" dirty="0" err="1">
              <a:gradFill>
                <a:gsLst>
                  <a:gs pos="2917">
                    <a:srgbClr val="FFFFFF"/>
                  </a:gs>
                  <a:gs pos="30000">
                    <a:srgbClr val="FFFFFF"/>
                  </a:gs>
                </a:gsLst>
                <a:lin ang="5400000" scaled="0"/>
              </a:gradFill>
              <a:latin typeface="Segoe UI"/>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ysClr val="windowText" lastClr="000000"/>
                  </a:solidFill>
                  <a:latin typeface="Segoe UI"/>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2800" dirty="0">
                  <a:gradFill>
                    <a:gsLst>
                      <a:gs pos="2917">
                        <a:srgbClr val="FFFFFF"/>
                      </a:gs>
                      <a:gs pos="30000">
                        <a:srgbClr val="FFFFFF"/>
                      </a:gs>
                    </a:gsLst>
                    <a:lin ang="5400000" scaled="0"/>
                  </a:gradFill>
                  <a:latin typeface="Segoe UI"/>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dirty="0">
                            <a:solidFill>
                              <a:sysClr val="windowText" lastClr="000000"/>
                            </a:solidFill>
                            <a:latin typeface="Segoe UI"/>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dirty="0">
                          <a:solidFill>
                            <a:sysClr val="windowText" lastClr="000000"/>
                          </a:solidFill>
                          <a:latin typeface="Segoe UI"/>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dirty="0">
                          <a:solidFill>
                            <a:sysClr val="windowText" lastClr="000000"/>
                          </a:solidFill>
                          <a:latin typeface="Segoe UI"/>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dirty="0">
                      <a:solidFill>
                        <a:sysClr val="windowText" lastClr="000000"/>
                      </a:solidFill>
                      <a:latin typeface="Segoe UI"/>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dirty="0">
                      <a:solidFill>
                        <a:sysClr val="windowText" lastClr="000000"/>
                      </a:solidFill>
                      <a:latin typeface="Segoe UI"/>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dirty="0">
                      <a:solidFill>
                        <a:sysClr val="windowText" lastClr="000000"/>
                      </a:solidFill>
                      <a:latin typeface="Segoe UI"/>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14049">
                      <a:defRPr/>
                    </a:pPr>
                    <a:endParaRPr lang="en-US" sz="1763" kern="0">
                      <a:solidFill>
                        <a:sysClr val="windowText" lastClr="000000"/>
                      </a:solidFill>
                      <a:latin typeface="Segoe UI"/>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2800" b="1" dirty="0">
                      <a:gradFill>
                        <a:gsLst>
                          <a:gs pos="2917">
                            <a:srgbClr val="FFFFFF"/>
                          </a:gs>
                          <a:gs pos="30000">
                            <a:srgbClr val="FFFFFF"/>
                          </a:gs>
                        </a:gsLst>
                        <a:lin ang="5400000" scaled="0"/>
                      </a:gradFill>
                      <a:latin typeface="Segoe UI"/>
                    </a:rPr>
                    <a:t>Technology learns us</a:t>
                  </a:r>
                  <a:br>
                    <a:rPr lang="en-US" sz="2800" b="1" dirty="0">
                      <a:gradFill>
                        <a:gsLst>
                          <a:gs pos="2917">
                            <a:srgbClr val="FFFFFF"/>
                          </a:gs>
                          <a:gs pos="30000">
                            <a:srgbClr val="FFFFFF"/>
                          </a:gs>
                        </a:gsLst>
                        <a:lin ang="5400000" scaled="0"/>
                      </a:gradFill>
                      <a:latin typeface="Segoe UI"/>
                    </a:rPr>
                  </a:br>
                  <a:r>
                    <a:rPr lang="en-US" sz="2800" dirty="0">
                      <a:gradFill>
                        <a:gsLst>
                          <a:gs pos="2917">
                            <a:srgbClr val="FFFFFF"/>
                          </a:gs>
                          <a:gs pos="30000">
                            <a:srgbClr val="FFFFFF"/>
                          </a:gs>
                        </a:gsLst>
                        <a:lin ang="5400000" scaled="0"/>
                      </a:gradFill>
                      <a:latin typeface="Segoe UI"/>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defTabSz="932384">
                <a:lnSpc>
                  <a:spcPct val="90000"/>
                </a:lnSpc>
                <a:spcAft>
                  <a:spcPts val="600"/>
                </a:spcAft>
                <a:defRPr/>
              </a:pPr>
              <a:r>
                <a:rPr lang="en-US" dirty="0">
                  <a:gradFill>
                    <a:gsLst>
                      <a:gs pos="2917">
                        <a:srgbClr val="FFFFFF"/>
                      </a:gs>
                      <a:gs pos="30000">
                        <a:srgbClr val="FFFFFF"/>
                      </a:gs>
                    </a:gsLst>
                    <a:lin ang="5400000" scaled="0"/>
                  </a:gradFill>
                  <a:latin typeface="Segoe UI"/>
                </a:rPr>
                <a:t>Answering</a:t>
              </a:r>
            </a:p>
          </p:txBody>
        </p:sp>
        <p:cxnSp>
          <p:nvCxnSpPr>
            <p:cNvPr id="34" name="Straight Connector 33"/>
            <p:cNvCxnSpPr>
              <a:cxnSpLocks/>
            </p:cNvCxnSpPr>
            <p:nvPr/>
          </p:nvCxnSpPr>
          <p:spPr>
            <a:xfrm>
              <a:off x="5628701" y="3804264"/>
              <a:ext cx="0" cy="784864"/>
            </a:xfrm>
            <a:prstGeom prst="line">
              <a:avLst/>
            </a:prstGeom>
            <a:ln w="6350">
              <a:solidFill>
                <a:schemeClr val="bg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defTabSz="932384">
                <a:lnSpc>
                  <a:spcPct val="90000"/>
                </a:lnSpc>
                <a:spcAft>
                  <a:spcPts val="600"/>
                </a:spcAft>
                <a:defRPr/>
              </a:pPr>
              <a:r>
                <a:rPr lang="en-US" dirty="0">
                  <a:gradFill>
                    <a:gsLst>
                      <a:gs pos="2917">
                        <a:srgbClr val="FFFFFF"/>
                      </a:gs>
                      <a:gs pos="30000">
                        <a:srgbClr val="FFFFFF"/>
                      </a:gs>
                    </a:gsLst>
                    <a:lin ang="5400000" scaled="0"/>
                  </a:gradFill>
                  <a:latin typeface="Segoe UI"/>
                </a:rPr>
                <a:t>Coordinating</a:t>
              </a:r>
            </a:p>
          </p:txBody>
        </p:sp>
        <p:cxnSp>
          <p:nvCxnSpPr>
            <p:cNvPr id="1179" name="Straight Connector 1178"/>
            <p:cNvCxnSpPr>
              <a:cxnSpLocks/>
            </p:cNvCxnSpPr>
            <p:nvPr/>
          </p:nvCxnSpPr>
          <p:spPr>
            <a:xfrm>
              <a:off x="7566474" y="2939683"/>
              <a:ext cx="0" cy="329499"/>
            </a:xfrm>
            <a:prstGeom prst="line">
              <a:avLst/>
            </a:prstGeom>
            <a:ln w="6350">
              <a:solidFill>
                <a:schemeClr val="bg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defTabSz="932384">
                <a:lnSpc>
                  <a:spcPct val="90000"/>
                </a:lnSpc>
                <a:spcAft>
                  <a:spcPts val="600"/>
                </a:spcAft>
                <a:defRPr/>
              </a:pPr>
              <a:r>
                <a:rPr lang="en-US" dirty="0">
                  <a:gradFill>
                    <a:gsLst>
                      <a:gs pos="2917">
                        <a:srgbClr val="FFFFFF"/>
                      </a:gs>
                      <a:gs pos="30000">
                        <a:srgbClr val="FFFFFF"/>
                      </a:gs>
                    </a:gsLst>
                    <a:lin ang="5400000" scaled="0"/>
                  </a:gradFill>
                  <a:latin typeface="Segoe UI"/>
                </a:rPr>
                <a:t>Listening</a:t>
              </a:r>
            </a:p>
          </p:txBody>
        </p:sp>
        <p:cxnSp>
          <p:nvCxnSpPr>
            <p:cNvPr id="1180" name="Straight Connector 1179"/>
            <p:cNvCxnSpPr>
              <a:cxnSpLocks/>
            </p:cNvCxnSpPr>
            <p:nvPr/>
          </p:nvCxnSpPr>
          <p:spPr>
            <a:xfrm>
              <a:off x="6648069" y="5142221"/>
              <a:ext cx="299787" cy="321899"/>
            </a:xfrm>
            <a:prstGeom prst="line">
              <a:avLst/>
            </a:prstGeom>
            <a:ln w="6350">
              <a:solidFill>
                <a:schemeClr val="bg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defTabSz="932384">
                <a:lnSpc>
                  <a:spcPct val="90000"/>
                </a:lnSpc>
                <a:spcAft>
                  <a:spcPts val="600"/>
                </a:spcAft>
                <a:defRPr/>
              </a:pPr>
              <a:r>
                <a:rPr lang="en-US" dirty="0">
                  <a:gradFill>
                    <a:gsLst>
                      <a:gs pos="2917">
                        <a:srgbClr val="FFFFFF"/>
                      </a:gs>
                      <a:gs pos="30000">
                        <a:srgbClr val="FFFFFF"/>
                      </a:gs>
                    </a:gsLst>
                    <a:lin ang="5400000" scaled="0"/>
                  </a:gradFill>
                  <a:latin typeface="Segoe UI"/>
                </a:rPr>
                <a:t>Observing</a:t>
              </a:r>
            </a:p>
          </p:txBody>
        </p:sp>
        <p:cxnSp>
          <p:nvCxnSpPr>
            <p:cNvPr id="1181" name="Straight Connector 1180"/>
            <p:cNvCxnSpPr>
              <a:cxnSpLocks/>
            </p:cNvCxnSpPr>
            <p:nvPr/>
          </p:nvCxnSpPr>
          <p:spPr>
            <a:xfrm>
              <a:off x="9241341" y="4088360"/>
              <a:ext cx="410537" cy="661919"/>
            </a:xfrm>
            <a:prstGeom prst="line">
              <a:avLst/>
            </a:prstGeom>
            <a:ln w="6350">
              <a:solidFill>
                <a:schemeClr val="bg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defTabSz="932384">
                <a:lnSpc>
                  <a:spcPct val="90000"/>
                </a:lnSpc>
                <a:spcAft>
                  <a:spcPts val="600"/>
                </a:spcAft>
                <a:defRPr/>
              </a:pPr>
              <a:r>
                <a:rPr lang="en-US" dirty="0">
                  <a:gradFill>
                    <a:gsLst>
                      <a:gs pos="2917">
                        <a:srgbClr val="FFFFFF"/>
                      </a:gs>
                      <a:gs pos="30000">
                        <a:srgbClr val="FFFFFF"/>
                      </a:gs>
                    </a:gsLst>
                    <a:lin ang="5400000" scaled="0"/>
                  </a:gradFill>
                  <a:latin typeface="Segoe UI"/>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chemeClr val="bg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60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defTabSz="932597"/>
            <a:r>
              <a:rPr lang="en-US" sz="1428">
                <a:solidFill>
                  <a:srgbClr val="FFFFFF"/>
                </a:solidFill>
                <a:latin typeface="Segoe UI Semilight" panose="020B0402040204020203" pitchFamily="34" charset="0"/>
                <a:sym typeface="Segoe UI Semilight" panose="020B0402040204020203" pitchFamily="34" charset="0"/>
              </a:rPr>
              <a:t>(*) Recognizers are open-sourced.</a:t>
            </a:r>
            <a:endParaRPr lang="en-US" sz="1428" dirty="0">
              <a:solidFill>
                <a:srgbClr val="FFFFFF"/>
              </a:solidFill>
              <a:latin typeface="Segoe UI Semilight" panose="020B0402040204020203" pitchFamily="34" charset="0"/>
              <a:sym typeface="Segoe UI Semilight" panose="020B0402040204020203" pitchFamily="34" charset="0"/>
            </a:endParaRP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algn="ctr" defTabSz="932597"/>
            <a:r>
              <a:rPr lang="en-US" sz="2448">
                <a:solidFill>
                  <a:srgbClr val="00BCF2"/>
                </a:solidFill>
                <a:latin typeface="Segoe UI Semibold" panose="020B0702040204020203" pitchFamily="34" charset="0"/>
                <a:cs typeface="Segoe UI" panose="020B0502040204020203" pitchFamily="34" charset="0"/>
                <a:sym typeface="Segoe UI Semibold" panose="020B0702040204020203" pitchFamily="34" charset="0"/>
              </a:rPr>
              <a:t>More New Features</a:t>
            </a:r>
            <a:endParaRPr lang="en-US" sz="2448" dirty="0">
              <a:solidFill>
                <a:srgbClr val="00BCF2"/>
              </a:soli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ADD8FA"/>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554960">
              <a:defRPr/>
            </a:pPr>
            <a:r>
              <a:rPr lang="en-US" sz="1836" spc="1020">
                <a:solidFill>
                  <a:srgbClr val="FFFFFF"/>
                </a:solidFill>
                <a:sym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Semilight"/>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a:solidFill>
                  <a:srgbClr val="00BCF2"/>
                </a:solidFill>
                <a:latin typeface="Segoe UI Semibold" panose="020B0702040204020203" pitchFamily="34" charset="0"/>
                <a:ea typeface="Segoe UI" panose="020B0502040204020203" pitchFamily="34" charset="0"/>
                <a:cs typeface="Segoe UI" panose="020B0502040204020203" pitchFamily="34" charset="0"/>
                <a:sym typeface="Segoe UI Semibold" panose="020B0702040204020203" pitchFamily="34" charset="0"/>
              </a:rPr>
              <a:t>Top Requested Features</a:t>
            </a:r>
            <a:endParaRPr lang="en-US" sz="2448" dirty="0">
              <a:solidFill>
                <a:srgbClr val="00BCF2"/>
              </a:solidFill>
              <a:latin typeface="Segoe UI Semibold" panose="020B0702040204020203" pitchFamily="34" charset="0"/>
              <a:ea typeface="Segoe UI" panose="020B0502040204020203" pitchFamily="34" charset="0"/>
              <a:cs typeface="Segoe UI" panose="020B0502040204020203" pitchFamily="34" charset="0"/>
              <a:sym typeface="Segoe UI Semibold" panose="020B0702040204020203" pitchFamily="34" charset="0"/>
            </a:endParaRP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Production Staging and Versioning</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Sharing</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More Languages (Dutch, Korean, dialects)</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Documentation</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Increased Intent (80) and Entity Limits (30) </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25 Customizable Prebuilt Domains</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Semilight"/>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New Dashboard</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Testing</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Lists</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Improved Recognizers(*)</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Semantic Dictionaries</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a:p>
            <a:pPr defTabSz="951028" fontAlgn="base">
              <a:spcBef>
                <a:spcPts val="1836"/>
              </a:spcBef>
              <a:spcAft>
                <a:spcPct val="0"/>
              </a:spcAft>
            </a:pPr>
            <a:r>
              <a:rPr lang="en-US" sz="204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rPr>
              <a:t>Spell Checking</a:t>
            </a:r>
            <a:endParaRPr lang="en-US" sz="2040" dirty="0">
              <a:solidFill>
                <a:srgbClr val="FFFFFF"/>
              </a:solidFill>
              <a:latin typeface="Segoe UI Semilight" panose="020B0402040204020203" pitchFamily="34" charset="0"/>
              <a:ea typeface="Segoe UI" panose="020B0502040204020203" pitchFamily="34" charset="0"/>
              <a:cs typeface="Segoe UI" panose="020B0502040204020203" pitchFamily="34" charset="0"/>
              <a:sym typeface="Segoe UI Semilight" panose="020B0402040204020203" pitchFamily="34" charset="0"/>
            </a:endParaRP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957797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Developer Experience &amp; Productivity</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6" name="Text Placeholder 5"/>
          <p:cNvSpPr>
            <a:spLocks noGrp="1"/>
          </p:cNvSpPr>
          <p:nvPr>
            <p:ph type="body" sz="quarter" idx="10"/>
          </p:nvPr>
        </p:nvSpPr>
        <p:spPr>
          <a:xfrm>
            <a:off x="274702" y="1211287"/>
            <a:ext cx="4114755" cy="3459409"/>
          </a:xfrm>
        </p:spPr>
        <p:txBody>
          <a:bodyPr/>
          <a:lstStyle/>
          <a:p>
            <a:r>
              <a:rPr lang="en-US" b="1">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New dashboard</a:t>
            </a:r>
            <a:endParaRPr lang="en-US" b="1"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endParaRPr lang="en-US" dirty="0"/>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Endpoint Hits</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2"/>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Customizable Period</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Intent Breakdown</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Entity Breakdown</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583993" y="1394165"/>
            <a:ext cx="5110519" cy="5256952"/>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99077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Developer Experience &amp; Productivity</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6" name="Text Placeholder 5"/>
          <p:cNvSpPr>
            <a:spLocks noGrp="1"/>
          </p:cNvSpPr>
          <p:nvPr>
            <p:ph type="body" sz="quarter" idx="10"/>
          </p:nvPr>
        </p:nvSpPr>
        <p:spPr>
          <a:xfrm>
            <a:off x="274701" y="1211287"/>
            <a:ext cx="5760658" cy="4745915"/>
          </a:xfrm>
        </p:spPr>
        <p:txBody>
          <a:bodyPr/>
          <a:lstStyle/>
          <a:p>
            <a:r>
              <a:rPr lang="en-US" b="1">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Versioning</a:t>
            </a:r>
            <a:endParaRPr lang="en-US" b="1"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Manual through Clone feature</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Import and Export</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endParaRPr lang="en-US" dirty="0"/>
          </a:p>
          <a:p>
            <a:r>
              <a:rPr lang="en-US" b="1">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Two deployment slots</a:t>
            </a:r>
            <a:endParaRPr lang="en-US" b="1"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Production</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Staging</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endParaRPr lang="en-US" dirty="0"/>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All surfaced through APIs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4236323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Developer Experience &amp; Productivity</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6" name="Text Placeholder 5"/>
          <p:cNvSpPr>
            <a:spLocks noGrp="1"/>
          </p:cNvSpPr>
          <p:nvPr>
            <p:ph type="body" sz="quarter" idx="10"/>
          </p:nvPr>
        </p:nvSpPr>
        <p:spPr>
          <a:xfrm>
            <a:off x="274702" y="1211287"/>
            <a:ext cx="4937706" cy="3674852"/>
          </a:xfrm>
        </p:spPr>
        <p:txBody>
          <a:bodyPr/>
          <a:lstStyle/>
          <a:p>
            <a:r>
              <a:rPr lang="en-US" sz="480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We heard you….</a:t>
            </a:r>
            <a:endParaRPr lang="en-US" sz="4800"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endParaRPr lang="en-US" dirty="0"/>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LUIS models can now be shared between accounts!!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9058470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Developer Experience &amp; Productivity</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6" name="Text Placeholder 5"/>
          <p:cNvSpPr>
            <a:spLocks noGrp="1"/>
          </p:cNvSpPr>
          <p:nvPr>
            <p:ph type="body" sz="quarter" idx="10"/>
          </p:nvPr>
        </p:nvSpPr>
        <p:spPr>
          <a:xfrm>
            <a:off x="274639" y="1212849"/>
            <a:ext cx="4937769" cy="3896451"/>
          </a:xfrm>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Interactive and Batch Testing within the portal</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Create input file with utterance, expected intent/entities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1000 utterances per file</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400">
                <a:solidFill>
                  <a:schemeClr val="tx1"/>
                </a:solidFill>
                <a:sym typeface="Consolas" panose="020B0609020204030204" pitchFamily="49" charset="0"/>
              </a:rPr>
              <a:t>{</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"text": "I want a Surface Laptop",</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"intent": "BuyProduct",</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"entities": </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"entity": "Product",</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"startPos": 10,</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"endPos": 26</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  ]</a:t>
            </a:r>
            <a:endParaRPr lang="en-US" sz="1400" dirty="0">
              <a:solidFill>
                <a:schemeClr val="tx1"/>
              </a:solidFill>
              <a:sym typeface="Consolas" panose="020B0609020204030204" pitchFamily="49" charset="0"/>
            </a:endParaRPr>
          </a:p>
          <a:p>
            <a:pPr lvl="0"/>
            <a:r>
              <a:rPr lang="en-US" sz="1400">
                <a:solidFill>
                  <a:schemeClr val="tx1"/>
                </a:solidFill>
                <a:sym typeface="Consolas" panose="020B0609020204030204" pitchFamily="49" charset="0"/>
              </a:rPr>
              <a:t>}</a:t>
            </a:r>
            <a:endParaRPr lang="en-US" sz="1400" dirty="0">
              <a:solidFill>
                <a:schemeClr val="tx1"/>
              </a:solidFill>
              <a:sym typeface="Consolas" panose="020B0609020204030204" pitchFamily="49" charset="0"/>
            </a:endParaRP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4531014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Quick Start</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6" name="Text Placeholder 5"/>
          <p:cNvSpPr>
            <a:spLocks noGrp="1"/>
          </p:cNvSpPr>
          <p:nvPr>
            <p:ph type="body" sz="quarter" idx="10"/>
          </p:nvPr>
        </p:nvSpPr>
        <p:spPr>
          <a:xfrm>
            <a:off x="274701" y="1211287"/>
            <a:ext cx="5943535" cy="4505849"/>
          </a:xfrm>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Kick start your language model construction through modifiable 20 pre-built domains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endParaRPr lang="en-US" dirty="0"/>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Adds </a:t>
            </a:r>
            <a:r>
              <a:rPr lang="en-US" b="1">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Intents</a:t>
            </a:r>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 </a:t>
            </a:r>
            <a:r>
              <a:rPr lang="en-US" b="1">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Entities</a:t>
            </a:r>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 and </a:t>
            </a:r>
            <a:r>
              <a:rPr lang="en-US" b="1">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Utterances</a:t>
            </a:r>
            <a:endParaRPr lang="en-US" b="1"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Mix and Match</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15878788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Quick Start – Pre Built Entities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r>
              <a:rPr lang="en-US" sz="28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Improved number, unit, money and date/times</a:t>
            </a:r>
            <a:endParaRPr lang="en-US" sz="2800"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endParaRPr lang="en-US" sz="2800" dirty="0">
              <a:gradFill>
                <a:gsLst>
                  <a:gs pos="1250">
                    <a:schemeClr val="tx1"/>
                  </a:gs>
                  <a:gs pos="100000">
                    <a:schemeClr val="tx1"/>
                  </a:gs>
                </a:gsLst>
                <a:lin ang="5400000" scaled="0"/>
              </a:gradFill>
            </a:endParaRPr>
          </a:p>
          <a:p>
            <a:endParaRPr lang="en-US" sz="2800" dirty="0">
              <a:gradFill>
                <a:gsLst>
                  <a:gs pos="1250">
                    <a:schemeClr val="tx1"/>
                  </a:gs>
                  <a:gs pos="100000">
                    <a:schemeClr val="tx1"/>
                  </a:gs>
                </a:gsLst>
                <a:lin ang="5400000" scaled="0"/>
              </a:gradFill>
            </a:endParaRPr>
          </a:p>
          <a:p>
            <a:r>
              <a:rPr lang="en-US" sz="2800" i="1">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“From May 1st to May 5th”</a:t>
            </a:r>
            <a:endParaRPr lang="en-US" sz="2800" i="1"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endParaRPr lang="en-US" sz="2800" i="1" dirty="0">
              <a:gradFill>
                <a:gsLst>
                  <a:gs pos="1250">
                    <a:schemeClr val="tx1"/>
                  </a:gs>
                  <a:gs pos="100000">
                    <a:schemeClr val="tx1"/>
                  </a:gs>
                </a:gsLst>
                <a:lin ang="5400000" scaled="0"/>
              </a:gradFill>
            </a:endParaRPr>
          </a:p>
          <a:p>
            <a:r>
              <a:rPr lang="en-US" sz="2800" i="1">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“I want to fly from SEA to AMS next Tuesday and leave after 5 days”</a:t>
            </a:r>
            <a:endParaRPr lang="en-US" sz="2800" i="1"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841442913"/>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17744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Entity Recognizers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Leverage the same number recognizer from within your code. Contribute back into LUIS..</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GB">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Numbers - 21</a:t>
            </a:r>
            <a:r>
              <a:rPr lang="en-GB" baseline="3000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st</a:t>
            </a:r>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 eleventh, one hundred and one, 10k, half a dozen</a:t>
            </a:r>
            <a:endParaRPr lang="en-GB"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Units – 3km, 100lbs, 10 acres</a:t>
            </a:r>
            <a:endParaRPr lang="en-GB"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Fractions – A fifth, a trillionth, one over seventy five</a:t>
            </a:r>
            <a:endParaRPr lang="en-GB" dirty="0"/>
          </a:p>
          <a:p>
            <a:pPr lvl="1"/>
            <a:r>
              <a:rPr lang="en-GB">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Percentage – 10 percent, 100%</a:t>
            </a:r>
            <a:endParaRPr lang="en-GB"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endParaRPr lang="en-GB" dirty="0"/>
          </a:p>
          <a:p>
            <a:pPr marL="0" indent="0">
              <a:buNone/>
            </a:pPr>
            <a:r>
              <a:rPr lang="en-GB">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https://github.com/Microsoft/Recognizers-Text</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endParaRPr lang="en-GB" dirty="0"/>
          </a:p>
        </p:txBody>
      </p:sp>
    </p:spTree>
    <p:extLst>
      <p:ext uri="{BB962C8B-B14F-4D97-AF65-F5344CB8AC3E}">
        <p14:creationId xmlns:p14="http://schemas.microsoft.com/office/powerpoint/2010/main" val="20916123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Quick Start</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6" name="Text Placeholder 5"/>
          <p:cNvSpPr>
            <a:spLocks noGrp="1"/>
          </p:cNvSpPr>
          <p:nvPr>
            <p:ph type="body" sz="quarter" idx="10"/>
          </p:nvPr>
        </p:nvSpPr>
        <p:spPr>
          <a:xfrm>
            <a:off x="274702" y="1211287"/>
            <a:ext cx="5486340" cy="4235006"/>
          </a:xfrm>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Features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Phrase Lists and Regular Expressions.</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endParaRPr lang="en-US" dirty="0"/>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Semantic Dictionaries to suggest additional values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sz="360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Cities, Songs, Movies, Company Names..</a:t>
            </a:r>
            <a:endParaRPr lang="en-US" sz="3600"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00660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Language Understanding Model</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6" name="Text Placeholder 5"/>
          <p:cNvSpPr>
            <a:spLocks noGrp="1"/>
          </p:cNvSpPr>
          <p:nvPr>
            <p:ph type="body" sz="quarter" idx="10"/>
          </p:nvPr>
        </p:nvSpPr>
        <p:spPr>
          <a:xfrm>
            <a:off x="274702" y="1211287"/>
            <a:ext cx="5486340" cy="4395049"/>
          </a:xfrm>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List Entities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Fixed white-lists rather than leveraging Machine Learning like other entities</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endParaRPr lang="en-US" dirty="0"/>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Better accuracy results for scenarios where your entities are fixed</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2"/>
            <a:r>
              <a:rPr lang="fr-FR">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E.g. Product names, Session Codes, Names, etc.</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6057026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400" kern="0" spc="50">
                <a:solidFill>
                  <a:srgbClr val="FFFFFF"/>
                </a:solidFill>
                <a:latin typeface="Segoe UI Semilight" panose="020B0402040204020203" pitchFamily="34" charset="0"/>
                <a:cs typeface="Segoe UI Semilight" panose="020B0402040204020203" pitchFamily="34" charset="0"/>
                <a:sym typeface="Segoe UI Semilight" panose="020B0402040204020203" pitchFamily="34" charset="0"/>
              </a:rPr>
              <a:t>Agent</a:t>
            </a:r>
            <a:endParaRPr lang="en-US" sz="2400" kern="0" spc="50" dirty="0">
              <a:solidFill>
                <a:srgbClr val="FFFFFF"/>
              </a:solidFill>
              <a:latin typeface="Segoe UI Semilight" panose="020B0402040204020203" pitchFamily="34" charset="0"/>
              <a:cs typeface="Segoe UI Semilight" panose="020B0402040204020203" pitchFamily="34" charset="0"/>
              <a:sym typeface="Segoe UI Semilight" panose="020B0402040204020203" pitchFamily="34" charset="0"/>
            </a:endParaRP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400" b="1" kern="0" spc="50">
                <a:solidFill>
                  <a:srgbClr val="FFFFFF"/>
                </a:solidFill>
                <a:latin typeface="Segoe UI Semilight" panose="020B0402040204020203" pitchFamily="34" charset="0"/>
                <a:cs typeface="Segoe UI Semilight" panose="020B0402040204020203" pitchFamily="34" charset="0"/>
                <a:sym typeface="Segoe UI Semilight" panose="020B0402040204020203" pitchFamily="34" charset="0"/>
              </a:rPr>
              <a:t>Applications</a:t>
            </a:r>
            <a:endParaRPr lang="en-US" sz="2400" b="1" kern="0" spc="50" dirty="0">
              <a:solidFill>
                <a:srgbClr val="FFFFFF"/>
              </a:solidFill>
              <a:latin typeface="Segoe UI Semilight" panose="020B0402040204020203" pitchFamily="34" charset="0"/>
              <a:cs typeface="Segoe UI Semilight" panose="020B0402040204020203" pitchFamily="34" charset="0"/>
              <a:sym typeface="Segoe UI Semilight" panose="020B0402040204020203" pitchFamily="34" charset="0"/>
            </a:endParaRP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400" b="1" kern="0" spc="50">
                <a:solidFill>
                  <a:srgbClr val="FFFFFF"/>
                </a:solidFill>
                <a:latin typeface="Segoe UI Semilight" panose="020B0402040204020203" pitchFamily="34" charset="0"/>
                <a:cs typeface="Segoe UI Semilight" panose="020B0402040204020203" pitchFamily="34" charset="0"/>
                <a:sym typeface="Segoe UI Semilight" panose="020B0402040204020203" pitchFamily="34" charset="0"/>
              </a:rPr>
              <a:t>Services</a:t>
            </a:r>
            <a:endParaRPr lang="en-US" sz="2400" b="1" kern="0" spc="50" dirty="0">
              <a:solidFill>
                <a:srgbClr val="FFFFFF"/>
              </a:solidFill>
              <a:latin typeface="Segoe UI Semilight" panose="020B0402040204020203" pitchFamily="34" charset="0"/>
              <a:cs typeface="Segoe UI Semilight" panose="020B0402040204020203" pitchFamily="34" charset="0"/>
              <a:sym typeface="Segoe UI Semilight" panose="020B0402040204020203" pitchFamily="34" charset="0"/>
            </a:endParaRP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400" kern="0" spc="50">
                <a:solidFill>
                  <a:srgbClr val="FFFFFF"/>
                </a:solidFill>
                <a:latin typeface="Segoe UI Semilight" panose="020B0402040204020203" pitchFamily="34" charset="0"/>
                <a:cs typeface="Segoe UI Semilight" panose="020B0402040204020203" pitchFamily="34" charset="0"/>
                <a:sym typeface="Segoe UI Semilight" panose="020B0402040204020203" pitchFamily="34" charset="0"/>
              </a:rPr>
              <a:t>Infrastructure</a:t>
            </a:r>
            <a:endParaRPr lang="en-US" sz="2400" kern="0" spc="50" dirty="0">
              <a:solidFill>
                <a:srgbClr val="FFFFFF"/>
              </a:solidFill>
              <a:latin typeface="Segoe UI Semilight" panose="020B0402040204020203" pitchFamily="34" charset="0"/>
              <a:cs typeface="Segoe UI Semilight" panose="020B0402040204020203" pitchFamily="34" charset="0"/>
              <a:sym typeface="Segoe UI Semilight" panose="020B0402040204020203" pitchFamily="34" charset="0"/>
            </a:endParaRP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FFFFFF">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4798" kern="0">
                <a:solidFill>
                  <a:srgbClr val="FFFFFF"/>
                </a:solidFill>
                <a:latin typeface="Segoe UI Light" panose="020B0502040204020203" pitchFamily="34" charset="0"/>
                <a:sym typeface="Segoe UI Light" panose="020B0502040204020203" pitchFamily="34" charset="0"/>
              </a:rPr>
              <a:t>Microsoft AI Portfolio</a:t>
            </a:r>
            <a:endParaRPr lang="en-US" sz="4798" kern="0" dirty="0">
              <a:solidFill>
                <a:srgbClr val="FFFFFF"/>
              </a:solidFill>
              <a:latin typeface="Segoe UI Light" panose="020B0502040204020203" pitchFamily="34" charset="0"/>
              <a:sym typeface="Segoe UI Light" panose="020B0502040204020203" pitchFamily="34" charset="0"/>
            </a:endParaRP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Cortana</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Office 365 </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Dynamics 365</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SwiftKey</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Pix</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Customer Service and Support</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Bot Framework</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Cognitive Services</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Cortana Intelligence</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Cognitive Toolkit</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Azure Machine Learning</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Azure N Series</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a:p>
            <a:pPr defTabSz="931935" fontAlgn="base">
              <a:spcBef>
                <a:spcPct val="0"/>
              </a:spcBef>
              <a:spcAft>
                <a:spcPts val="800"/>
              </a:spcAft>
              <a:defRPr/>
            </a:pPr>
            <a:r>
              <a:rPr lang="en-US" sz="1598" kern="0">
                <a:solidFill>
                  <a:srgbClr val="FFFFFF"/>
                </a:solidFill>
                <a:latin typeface="Segoe UI" panose="020B0502040204020203" pitchFamily="34" charset="0"/>
                <a:cs typeface="Segoe UI Semilight" panose="020B0402040204020203" pitchFamily="34" charset="0"/>
                <a:sym typeface="Segoe UI" panose="020B0502040204020203" pitchFamily="34" charset="0"/>
              </a:rPr>
              <a:t>FPGA</a:t>
            </a:r>
            <a:endParaRPr lang="en-US" sz="1598" kern="0" dirty="0">
              <a:solidFill>
                <a:srgbClr val="FFFFFF"/>
              </a:solidFill>
              <a:latin typeface="Segoe UI" panose="020B0502040204020203" pitchFamily="34" charset="0"/>
              <a:cs typeface="Segoe UI Semilight" panose="020B0402040204020203" pitchFamily="34" charset="0"/>
              <a:sym typeface="Segoe UI" panose="020B0502040204020203" pitchFamily="34" charset="0"/>
            </a:endParaRP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1598" kern="0" spc="50" dirty="0">
                  <a:solidFill>
                    <a:srgbClr val="FFFFFF"/>
                  </a:solidFill>
                  <a:latin typeface="Segoe UI Semilight" panose="020B0402040204020203" pitchFamily="34" charset="0"/>
                  <a:cs typeface="Segoe UI Semilight" panose="020B0402040204020203" pitchFamily="34" charset="0"/>
                </a:rPr>
                <a:t>People</a:t>
              </a:r>
            </a:p>
          </p:txBody>
        </p:sp>
      </p:grpSp>
    </p:spTree>
    <p:extLst>
      <p:ext uri="{BB962C8B-B14F-4D97-AF65-F5344CB8AC3E}">
        <p14:creationId xmlns:p14="http://schemas.microsoft.com/office/powerpoint/2010/main" val="2986200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New datacenter and Language Support</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761577"/>
          </a:xfrm>
        </p:spPr>
        <p:txBody>
          <a:bodyPr/>
          <a:lstStyle/>
          <a:p>
            <a:r>
              <a:rPr lang="en-GB">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Deployed to additional datacentres:</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US (West, West Central and East US)</a:t>
            </a:r>
            <a:endParaRPr lang="en-GB"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GB">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West Europe (Amsterdam)</a:t>
            </a:r>
            <a:endParaRPr lang="en-GB"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pPr lvl="1"/>
            <a:r>
              <a:rPr lang="en-GB">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Asia (Singapore)</a:t>
            </a:r>
            <a:endParaRPr lang="en-GB"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endParaRPr lang="en-GB" dirty="0"/>
          </a:p>
          <a:p>
            <a:r>
              <a:rPr lang="en-GB">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New language support:</a:t>
            </a:r>
            <a:endParaRPr lang="en-GB"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a:p>
            <a:pPr lvl="1"/>
            <a:r>
              <a:rPr lang="en-US">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Korean, Dutch, French Canadian, Spanish Mexican</a:t>
            </a:r>
            <a:endParaRPr lang="en-GB"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a:p>
            <a:endParaRPr lang="en-GB" dirty="0"/>
          </a:p>
          <a:p>
            <a:endParaRPr lang="en-GB" dirty="0"/>
          </a:p>
          <a:p>
            <a:endParaRPr lang="en-GB" dirty="0"/>
          </a:p>
        </p:txBody>
      </p:sp>
    </p:spTree>
    <p:extLst>
      <p:ext uri="{BB962C8B-B14F-4D97-AF65-F5344CB8AC3E}">
        <p14:creationId xmlns:p14="http://schemas.microsoft.com/office/powerpoint/2010/main" val="296869695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gradFill flip="none" rotWithShape="1">
                  <a:gsLst>
                    <a:gs pos="62564">
                      <a:schemeClr val="tx1"/>
                    </a:gs>
                    <a:gs pos="55000">
                      <a:schemeClr val="tx1"/>
                    </a:gs>
                  </a:gsLst>
                  <a:lin ang="5400000" scaled="0"/>
                  <a:tileRect/>
                </a:gradFill>
                <a:latin typeface="Segoe UI Light" panose="020B0502040204020203" pitchFamily="34" charset="0"/>
                <a:sym typeface="Segoe UI Light" panose="020B0502040204020203" pitchFamily="34" charset="0"/>
              </a:rPr>
              <a:t>Demo</a:t>
            </a:r>
          </a:p>
        </p:txBody>
      </p:sp>
      <p:sp>
        <p:nvSpPr>
          <p:cNvPr id="4" name="Text Placeholder 3"/>
          <p:cNvSpPr>
            <a:spLocks noGrp="1"/>
          </p:cNvSpPr>
          <p:nvPr>
            <p:ph type="body" sz="quarter" idx="12"/>
          </p:nvPr>
        </p:nvSpPr>
        <p:spPr>
          <a:xfrm>
            <a:off x="274702" y="3955786"/>
            <a:ext cx="10332607" cy="1828007"/>
          </a:xfrm>
        </p:spPr>
        <p:txBody>
          <a:bodyPr/>
          <a:lstStyle/>
          <a:p>
            <a:r>
              <a:rPr lang="en-US">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Knowledge Bot (LUIS, Text Analytics, Translation)</a:t>
            </a:r>
            <a:endParaRPr lang="en-US" dirty="0">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endParaRPr>
          </a:p>
          <a:p>
            <a:r>
              <a:rPr lang="en-US">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Call Analysis</a:t>
            </a:r>
            <a:endParaRPr lang="en-US" dirty="0">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endParaRPr>
          </a:p>
        </p:txBody>
      </p:sp>
    </p:spTree>
    <p:extLst>
      <p:ext uri="{BB962C8B-B14F-4D97-AF65-F5344CB8AC3E}">
        <p14:creationId xmlns:p14="http://schemas.microsoft.com/office/powerpoint/2010/main" val="341157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4847027" y="994"/>
            <a:ext cx="7587685" cy="6992541"/>
          </a:xfrm>
          <a:prstGeom prst="rect">
            <a:avLst/>
          </a:prstGeom>
        </p:spPr>
      </p:pic>
      <p:sp>
        <p:nvSpPr>
          <p:cNvPr id="28" name="Rectangle 27"/>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p:cNvSpPr/>
          <p:nvPr/>
        </p:nvSpPr>
        <p:spPr bwMode="auto">
          <a:xfrm>
            <a:off x="4839955" y="993"/>
            <a:ext cx="7595638" cy="6993036"/>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p:cNvSpPr/>
          <p:nvPr/>
        </p:nvSpPr>
        <p:spPr>
          <a:xfrm>
            <a:off x="1036637" y="1914522"/>
            <a:ext cx="3810392" cy="3165482"/>
          </a:xfrm>
          <a:prstGeom prst="rect">
            <a:avLst/>
          </a:prstGeom>
        </p:spPr>
        <p:txBody>
          <a:bodyPr wrap="square" anchor="ctr">
            <a:spAutoFit/>
          </a:bodyPr>
          <a:lstStyle/>
          <a:p>
            <a:pPr marL="0" marR="0" lvl="0" indent="0" algn="l" defTabSz="932418" eaLnBrk="1" fontAlgn="auto" latinLnBrk="0" hangingPunct="1">
              <a:lnSpc>
                <a:spcPct val="90000"/>
              </a:lnSpc>
              <a:spcBef>
                <a:spcPts val="0"/>
              </a:spcBef>
              <a:spcAft>
                <a:spcPts val="1499"/>
              </a:spcAft>
              <a:buClrTx/>
              <a:buSzTx/>
              <a:buFontTx/>
              <a:buNone/>
              <a:tabLst/>
              <a:defRPr/>
            </a:pPr>
            <a:r>
              <a:rPr lang="en-US" altLang="en-US" sz="4800" strike="noStrike" kern="1200" cap="none" spc="0" normalizeH="0" noProof="0">
                <a:ln>
                  <a:noFill/>
                </a:ln>
                <a:solidFill>
                  <a:srgbClr val="505050"/>
                </a:solidFill>
                <a:effectLst/>
                <a:uLnTx/>
                <a:uFillTx/>
                <a:latin typeface="Segoe UI Light" panose="020B0502040204020203" pitchFamily="34" charset="0"/>
                <a:sym typeface="Segoe UI Light" panose="020B0502040204020203" pitchFamily="34" charset="0"/>
              </a:rPr>
              <a:t>Microsoft Cognitive Services</a:t>
            </a:r>
            <a:endParaRPr lang="en-US" altLang="en-US" sz="4800" strike="noStrike" kern="1200" cap="none" spc="0" normalizeH="0" noProof="0" dirty="0">
              <a:ln>
                <a:noFill/>
              </a:ln>
              <a:solidFill>
                <a:srgbClr val="505050"/>
              </a:solidFill>
              <a:effectLst/>
              <a:uLnTx/>
              <a:uFillTx/>
              <a:latin typeface="Segoe UI Light" panose="020B0502040204020203" pitchFamily="34" charset="0"/>
              <a:sym typeface="Segoe UI Light" panose="020B0502040204020203" pitchFamily="34" charset="0"/>
            </a:endParaRPr>
          </a:p>
          <a:p>
            <a:pPr marL="0" marR="0" lvl="0" indent="0" algn="l" defTabSz="932418" eaLnBrk="1" fontAlgn="auto" latinLnBrk="0" hangingPunct="1">
              <a:lnSpc>
                <a:spcPct val="90000"/>
              </a:lnSpc>
              <a:spcBef>
                <a:spcPts val="0"/>
              </a:spcBef>
              <a:spcAft>
                <a:spcPts val="1499"/>
              </a:spcAft>
              <a:buClrTx/>
              <a:buSzTx/>
              <a:buFontTx/>
              <a:buNone/>
              <a:tabLst/>
              <a:defRPr/>
            </a:pPr>
            <a:r>
              <a:rPr lang="en-US" sz="3200" strike="noStrike" kern="1200" cap="none" spc="0" normalizeH="0" noProof="0">
                <a:ln>
                  <a:noFill/>
                </a:ln>
                <a:solidFill>
                  <a:srgbClr val="0078D7"/>
                </a:solidFill>
                <a:effectLst/>
                <a:uLnTx/>
                <a:uFillTx/>
                <a:latin typeface="Segoe UI Semilight" panose="020B0402040204020203" pitchFamily="34" charset="0"/>
                <a:sym typeface="Segoe UI Semilight" panose="020B0402040204020203" pitchFamily="34" charset="0"/>
              </a:rPr>
              <a:t>Give your apps  a human side</a:t>
            </a:r>
            <a:endParaRPr lang="en-US" sz="3200" strike="noStrike" kern="1200" cap="none" spc="0" normalizeH="0" noProof="0" dirty="0">
              <a:ln>
                <a:noFill/>
              </a:ln>
              <a:solidFill>
                <a:srgbClr val="0078D7"/>
              </a:solidFill>
              <a:effectLst/>
              <a:uLnTx/>
              <a:uFillTx/>
              <a:latin typeface="Segoe UI Semilight" panose="020B0402040204020203" pitchFamily="34" charset="0"/>
              <a:sym typeface="Segoe UI Semilight" panose="020B0402040204020203" pitchFamily="34" charset="0"/>
            </a:endParaRPr>
          </a:p>
        </p:txBody>
      </p:sp>
      <p:sp>
        <p:nvSpPr>
          <p:cNvPr id="40" name="TextBox 39">
            <a:extLst/>
          </p:cNvPr>
          <p:cNvSpPr txBox="1"/>
          <p:nvPr/>
        </p:nvSpPr>
        <p:spPr>
          <a:xfrm>
            <a:off x="5608636" y="257693"/>
            <a:ext cx="6553201" cy="1153847"/>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Vision</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Computer Vision | Content Moderator | Emotion | Face | Video |  Video Indexer | Custom Vision Service</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sp>
        <p:nvSpPr>
          <p:cNvPr id="42" name="TextBox 41">
            <a:extLst/>
          </p:cNvPr>
          <p:cNvSpPr txBox="1"/>
          <p:nvPr/>
        </p:nvSpPr>
        <p:spPr>
          <a:xfrm>
            <a:off x="5608636" y="1313040"/>
            <a:ext cx="6553201" cy="1230791"/>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Speech</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Bing Speech | Custom Speech Service | Speaker Recognition</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t>
            </a:r>
          </a:p>
        </p:txBody>
      </p:sp>
      <p:sp>
        <p:nvSpPr>
          <p:cNvPr id="43" name="TextBox 42">
            <a:extLst/>
          </p:cNvPr>
          <p:cNvSpPr txBox="1"/>
          <p:nvPr/>
        </p:nvSpPr>
        <p:spPr>
          <a:xfrm>
            <a:off x="5608636" y="3517298"/>
            <a:ext cx="6553201" cy="1153847"/>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Knowledge</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Academic Knowledge | Entity Linking | Knowledge Exploration | Recommendations | QnA Maker | Custom Decision Service</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sp>
        <p:nvSpPr>
          <p:cNvPr id="44" name="TextBox 43">
            <a:extLst/>
          </p:cNvPr>
          <p:cNvSpPr txBox="1"/>
          <p:nvPr/>
        </p:nvSpPr>
        <p:spPr>
          <a:xfrm>
            <a:off x="5608636" y="2396087"/>
            <a:ext cx="6553201" cy="1153847"/>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Language</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Bing Spell Check | Language Understanding | Linguistic Analysis |  Text Analytics | Translator Text &amp; Speech |  Web Language Model</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sp>
        <p:nvSpPr>
          <p:cNvPr id="45" name="Freeform 22">
            <a:extLst/>
          </p:cNvPr>
          <p:cNvSpPr>
            <a:spLocks noChangeAspect="1"/>
          </p:cNvSpPr>
          <p:nvPr/>
        </p:nvSpPr>
        <p:spPr bwMode="auto">
          <a:xfrm>
            <a:off x="5140176" y="449262"/>
            <a:ext cx="477173" cy="31575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8">
            <a:extLst/>
          </p:cNvPr>
          <p:cNvSpPr>
            <a:spLocks noChangeAspect="1"/>
          </p:cNvSpPr>
          <p:nvPr/>
        </p:nvSpPr>
        <p:spPr bwMode="auto">
          <a:xfrm>
            <a:off x="5167137" y="1493253"/>
            <a:ext cx="423251" cy="37076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47" name="Freeform 9">
            <a:extLst/>
          </p:cNvPr>
          <p:cNvSpPr>
            <a:spLocks noChangeAspect="1"/>
          </p:cNvSpPr>
          <p:nvPr/>
        </p:nvSpPr>
        <p:spPr bwMode="auto">
          <a:xfrm>
            <a:off x="5227144" y="2592252"/>
            <a:ext cx="303237" cy="381314"/>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5">
            <a:extLst/>
          </p:cNvPr>
          <p:cNvSpPr>
            <a:spLocks/>
          </p:cNvSpPr>
          <p:nvPr/>
        </p:nvSpPr>
        <p:spPr bwMode="auto">
          <a:xfrm>
            <a:off x="5188848" y="3701800"/>
            <a:ext cx="379829" cy="37982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9" name="TextBox 48">
            <a:extLst/>
          </p:cNvPr>
          <p:cNvSpPr txBox="1"/>
          <p:nvPr/>
        </p:nvSpPr>
        <p:spPr>
          <a:xfrm>
            <a:off x="5608637" y="5666771"/>
            <a:ext cx="6553201" cy="855304"/>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Labs </a:t>
            </a: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Project Prague | Project Cuzco | Project Johannesburg | Project Nanjing | Project Abu Dhabi | Project Wollongong</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grpSp>
        <p:nvGrpSpPr>
          <p:cNvPr id="50" name="Group 49">
            <a:extLst/>
          </p:cNvPr>
          <p:cNvGrpSpPr/>
          <p:nvPr/>
        </p:nvGrpSpPr>
        <p:grpSpPr>
          <a:xfrm>
            <a:off x="5214509" y="5919413"/>
            <a:ext cx="328506" cy="372042"/>
            <a:chOff x="1976972" y="1401677"/>
            <a:chExt cx="467797" cy="692886"/>
          </a:xfrm>
        </p:grpSpPr>
        <p:sp>
          <p:nvSpPr>
            <p:cNvPr id="51"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417">
              <a:extLst/>
            </p:cNvPr>
            <p:cNvSpPr>
              <a:spLocks noChangeArrowheads="1"/>
            </p:cNvSpPr>
            <p:nvPr/>
          </p:nvSpPr>
          <p:spPr bwMode="auto">
            <a:xfrm>
              <a:off x="2174661" y="1875345"/>
              <a:ext cx="101780" cy="1076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419">
              <a:extLst/>
            </p:cNvPr>
            <p:cNvSpPr>
              <a:spLocks noChangeArrowheads="1"/>
            </p:cNvSpPr>
            <p:nvPr/>
          </p:nvSpPr>
          <p:spPr bwMode="auto">
            <a:xfrm>
              <a:off x="2156382" y="1474098"/>
              <a:ext cx="111567" cy="2544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3" name="TextBox 62">
            <a:extLst/>
          </p:cNvPr>
          <p:cNvSpPr txBox="1"/>
          <p:nvPr/>
        </p:nvSpPr>
        <p:spPr>
          <a:xfrm>
            <a:off x="5608636" y="4583725"/>
            <a:ext cx="6553201" cy="1181547"/>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Search</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Bing Autosuggest | Bing Image Search | Bing News Search | Bing Video Search | Bing Web Search | Bing Custom Search</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grpSp>
        <p:nvGrpSpPr>
          <p:cNvPr id="64" name="Group 63">
            <a:extLst/>
          </p:cNvPr>
          <p:cNvGrpSpPr/>
          <p:nvPr/>
        </p:nvGrpSpPr>
        <p:grpSpPr>
          <a:xfrm>
            <a:off x="5184827" y="4809863"/>
            <a:ext cx="387871" cy="381314"/>
            <a:chOff x="10832823" y="3353836"/>
            <a:chExt cx="537576" cy="528488"/>
          </a:xfrm>
        </p:grpSpPr>
        <p:sp>
          <p:nvSpPr>
            <p:cNvPr id="65" name="Oval 13">
              <a:extLst/>
            </p:cNvPr>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14">
              <a:extLst/>
            </p:cNvPr>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9A992AF2-4512-488C-B7EC-47BA1AD2D1C2}"/>
              </a:ext>
            </a:extLst>
          </p:cNvPr>
          <p:cNvSpPr/>
          <p:nvPr/>
        </p:nvSpPr>
        <p:spPr bwMode="auto">
          <a:xfrm>
            <a:off x="4938091" y="2364226"/>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95728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Call to action</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6" name="Text Placeholder 5"/>
          <p:cNvSpPr>
            <a:spLocks noGrp="1"/>
          </p:cNvSpPr>
          <p:nvPr>
            <p:ph type="body" sz="quarter" idx="10"/>
          </p:nvPr>
        </p:nvSpPr>
        <p:spPr>
          <a:xfrm>
            <a:off x="274702" y="1211287"/>
            <a:ext cx="11888787" cy="4007251"/>
          </a:xfrm>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Get started for free at https://www.microsoft.com/cognitive-services</a:t>
            </a:r>
            <a:endParaRPr lang="en-US" dirty="0"/>
          </a:p>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New unified documentation portal: https://docs.microsoft.com/en-us/azure/cognitive-services/</a:t>
            </a:r>
            <a:r>
              <a:rPr lang="en-US"/>
              <a:t> </a:t>
            </a:r>
            <a:endParaRPr lang="en-US" dirty="0"/>
          </a:p>
          <a:p>
            <a:pPr lvl="0"/>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Re-visit Build session recordings on Channel 9.</a:t>
            </a:r>
            <a:endParaRPr lang="en-US" dirty="0"/>
          </a:p>
          <a:p>
            <a:pPr lvl="0"/>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Continue your education at Microsoft Virtual Academy online.</a:t>
            </a:r>
            <a:endParaRPr lang="en-US" dirty="0"/>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eaLnBrk="1" fontAlgn="auto" latinLnBrk="0" hangingPunct="1">
              <a:lnSpc>
                <a:spcPct val="100000"/>
              </a:lnSpc>
              <a:spcBef>
                <a:spcPts val="0"/>
              </a:spcBef>
              <a:spcAft>
                <a:spcPts val="0"/>
              </a:spcAft>
              <a:buClrTx/>
              <a:buSzTx/>
              <a:buFontTx/>
              <a:buNone/>
              <a:tabLst/>
              <a:defRPr/>
            </a:pPr>
            <a:r>
              <a:rPr lang="en-US" sz="2400" strike="noStrike" kern="1200" cap="none" spc="0" normalizeH="0" noProof="0">
                <a:ln>
                  <a:noFill/>
                </a:ln>
                <a:gradFill flip="none" rotWithShape="1">
                  <a:gsLst>
                    <a:gs pos="6494">
                      <a:srgbClr val="505050"/>
                    </a:gs>
                    <a:gs pos="18182">
                      <a:srgbClr val="505050"/>
                    </a:gs>
                  </a:gsLst>
                  <a:lin ang="5400000" scaled="1"/>
                  <a:tileRect/>
                </a:gradFill>
                <a:effectLst/>
                <a:uLnTx/>
                <a:uFillTx/>
                <a:latin typeface="Segoe UI Semilight" panose="020B0402040204020203" pitchFamily="34" charset="0"/>
                <a:sym typeface="Segoe UI Semilight" panose="020B0402040204020203" pitchFamily="34" charset="0"/>
              </a:rPr>
              <a:t>#MSBuild</a:t>
            </a:r>
            <a:endParaRPr lang="en-US" sz="2400" strike="noStrike" kern="1200" cap="none" spc="0" normalizeH="0" noProof="0" dirty="0">
              <a:ln>
                <a:noFill/>
              </a:ln>
              <a:gradFill flip="none" rotWithShape="1">
                <a:gsLst>
                  <a:gs pos="6494">
                    <a:srgbClr val="505050"/>
                  </a:gs>
                  <a:gs pos="18182">
                    <a:srgbClr val="505050"/>
                  </a:gs>
                </a:gsLst>
                <a:lin ang="5400000" scaled="1"/>
                <a:tileRect/>
              </a:gradFill>
              <a:effectLst/>
              <a:uLnTx/>
              <a:uFillTx/>
              <a:latin typeface="Segoe UI Semilight" panose="020B0402040204020203" pitchFamily="34" charset="0"/>
              <a:sym typeface="Segoe UI Semilight" panose="020B0402040204020203" pitchFamily="34" charset="0"/>
            </a:endParaRPr>
          </a:p>
        </p:txBody>
      </p:sp>
    </p:spTree>
    <p:extLst>
      <p:ext uri="{BB962C8B-B14F-4D97-AF65-F5344CB8AC3E}">
        <p14:creationId xmlns:p14="http://schemas.microsoft.com/office/powerpoint/2010/main" val="12983898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Related sessions</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eaLnBrk="1" fontAlgn="auto" latinLnBrk="0" hangingPunct="1">
              <a:lnSpc>
                <a:spcPct val="100000"/>
              </a:lnSpc>
              <a:spcBef>
                <a:spcPts val="0"/>
              </a:spcBef>
              <a:spcAft>
                <a:spcPts val="0"/>
              </a:spcAft>
              <a:buClrTx/>
              <a:buSzTx/>
              <a:buFontTx/>
              <a:buNone/>
              <a:tabLst/>
              <a:defRPr/>
            </a:pPr>
            <a:r>
              <a:rPr lang="en-US" sz="2400" strike="noStrike" kern="1200" cap="none" spc="0" normalizeH="0" noProof="0">
                <a:ln>
                  <a:noFill/>
                </a:ln>
                <a:effectLst/>
                <a:uLnTx/>
                <a:uFillTx/>
                <a:latin typeface="Segoe UI Semilight" panose="020B0402040204020203" pitchFamily="34" charset="0"/>
                <a:sym typeface="Segoe UI Semilight" panose="020B0402040204020203" pitchFamily="34" charset="0"/>
              </a:rPr>
              <a:t>#MSBuild</a:t>
            </a:r>
            <a:endParaRPr lang="en-US" sz="2400" strike="noStrike" kern="1200" cap="none" spc="0" normalizeH="0" noProof="0" dirty="0">
              <a:ln>
                <a:noFill/>
              </a:ln>
              <a:effectLst/>
              <a:uLnTx/>
              <a:uFillTx/>
              <a:latin typeface="Segoe UI Semilight" panose="020B0402040204020203" pitchFamily="34" charset="0"/>
              <a:sym typeface="Segoe UI Semilight" panose="020B0402040204020203" pitchFamily="34" charset="0"/>
            </a:endParaRPr>
          </a:p>
        </p:txBody>
      </p:sp>
      <p:sp>
        <p:nvSpPr>
          <p:cNvPr id="10" name="Rectangle 9">
            <a:extLst>
              <a:ext uri="{FF2B5EF4-FFF2-40B4-BE49-F238E27FC236}">
                <a16:creationId xmlns:a16="http://schemas.microsoft.com/office/drawing/2014/main" id="{CB02BC59-B4EC-4A48-B020-29D85E2AA59F}"/>
              </a:ext>
            </a:extLst>
          </p:cNvPr>
          <p:cNvSpPr/>
          <p:nvPr/>
        </p:nvSpPr>
        <p:spPr>
          <a:xfrm>
            <a:off x="313310" y="5614982"/>
            <a:ext cx="9653925" cy="590931"/>
          </a:xfrm>
          <a:prstGeom prst="rect">
            <a:avLst/>
          </a:prstGeom>
        </p:spPr>
        <p:txBody>
          <a:bodyPr wrap="square">
            <a:spAutoFit/>
          </a:bodyPr>
          <a:lstStyle/>
          <a:p>
            <a:pPr lvl="0">
              <a:lnSpc>
                <a:spcPct val="90000"/>
              </a:lnSpc>
              <a:spcBef>
                <a:spcPct val="20000"/>
              </a:spcBef>
              <a:buSzPct val="90000"/>
            </a:pPr>
            <a:r>
              <a:rPr lang="en-US" sz="3600">
                <a:latin typeface="Segoe UI Light" panose="020B0502040204020203" pitchFamily="34" charset="0"/>
                <a:sym typeface="Segoe UI Light" panose="020B0502040204020203" pitchFamily="34" charset="0"/>
              </a:rPr>
              <a:t>Re-visit Build session recordings on Channel 9</a:t>
            </a:r>
            <a:endParaRPr lang="en-US" sz="3600" dirty="0">
              <a:latin typeface="Segoe UI Light"/>
            </a:endParaRPr>
          </a:p>
        </p:txBody>
      </p:sp>
      <p:graphicFrame>
        <p:nvGraphicFramePr>
          <p:cNvPr id="11" name="Table 10">
            <a:extLst>
              <a:ext uri="{FF2B5EF4-FFF2-40B4-BE49-F238E27FC236}">
                <a16:creationId xmlns:a16="http://schemas.microsoft.com/office/drawing/2014/main" id="{D48650AD-663E-4B77-A1B4-89833E35DE48}"/>
              </a:ext>
            </a:extLst>
          </p:cNvPr>
          <p:cNvGraphicFramePr>
            <a:graphicFrameLocks noGrp="1"/>
          </p:cNvGraphicFramePr>
          <p:nvPr>
            <p:extLst>
              <p:ext uri="{D42A27DB-BD31-4B8C-83A1-F6EECF244321}">
                <p14:modId xmlns:p14="http://schemas.microsoft.com/office/powerpoint/2010/main" val="1403155633"/>
              </p:ext>
            </p:extLst>
          </p:nvPr>
        </p:nvGraphicFramePr>
        <p:xfrm>
          <a:off x="503238" y="1302576"/>
          <a:ext cx="11506200" cy="2132083"/>
        </p:xfrm>
        <a:graphic>
          <a:graphicData uri="http://schemas.openxmlformats.org/drawingml/2006/table">
            <a:tbl>
              <a:tblPr firstRow="1" bandRow="1">
                <a:tableStyleId>{2D5ABB26-0587-4C30-8999-92F81FD0307C}</a:tableStyleId>
              </a:tblPr>
              <a:tblGrid>
                <a:gridCol w="1600199">
                  <a:extLst>
                    <a:ext uri="{9D8B030D-6E8A-4147-A177-3AD203B41FA5}">
                      <a16:colId xmlns:a16="http://schemas.microsoft.com/office/drawing/2014/main" val="2210523606"/>
                    </a:ext>
                  </a:extLst>
                </a:gridCol>
                <a:gridCol w="5410200">
                  <a:extLst>
                    <a:ext uri="{9D8B030D-6E8A-4147-A177-3AD203B41FA5}">
                      <a16:colId xmlns:a16="http://schemas.microsoft.com/office/drawing/2014/main" val="447954458"/>
                    </a:ext>
                  </a:extLst>
                </a:gridCol>
                <a:gridCol w="1761651">
                  <a:extLst>
                    <a:ext uri="{9D8B030D-6E8A-4147-A177-3AD203B41FA5}">
                      <a16:colId xmlns:a16="http://schemas.microsoft.com/office/drawing/2014/main" val="3670703823"/>
                    </a:ext>
                  </a:extLst>
                </a:gridCol>
                <a:gridCol w="2734150">
                  <a:extLst>
                    <a:ext uri="{9D8B030D-6E8A-4147-A177-3AD203B41FA5}">
                      <a16:colId xmlns:a16="http://schemas.microsoft.com/office/drawing/2014/main" val="1616114511"/>
                    </a:ext>
                  </a:extLst>
                </a:gridCol>
              </a:tblGrid>
              <a:tr h="617147">
                <a:tc>
                  <a:txBody>
                    <a:bodyPr/>
                    <a:lstStyle/>
                    <a:p>
                      <a:r>
                        <a:rPr lang="en-US" sz="2400" b="1" dirty="0">
                          <a:solidFill>
                            <a:schemeClr val="accent1"/>
                          </a:solidFill>
                        </a:rPr>
                        <a:t>Session ID</a:t>
                      </a:r>
                    </a:p>
                  </a:txBody>
                  <a:tcPr/>
                </a:tc>
                <a:tc>
                  <a:txBody>
                    <a:bodyPr/>
                    <a:lstStyle/>
                    <a:p>
                      <a:r>
                        <a:rPr lang="en-US" sz="2400" b="1" dirty="0">
                          <a:solidFill>
                            <a:schemeClr val="accent1"/>
                          </a:solidFill>
                        </a:rPr>
                        <a:t>Title</a:t>
                      </a:r>
                    </a:p>
                  </a:txBody>
                  <a:tcPr/>
                </a:tc>
                <a:tc>
                  <a:txBody>
                    <a:bodyPr/>
                    <a:lstStyle/>
                    <a:p>
                      <a:r>
                        <a:rPr lang="en-US" sz="2400" b="1" dirty="0">
                          <a:solidFill>
                            <a:schemeClr val="accent1"/>
                          </a:solidFill>
                        </a:rPr>
                        <a:t>Day/Time</a:t>
                      </a:r>
                    </a:p>
                  </a:txBody>
                  <a:tcPr/>
                </a:tc>
                <a:tc>
                  <a:txBody>
                    <a:bodyPr/>
                    <a:lstStyle/>
                    <a:p>
                      <a:r>
                        <a:rPr lang="en-US" sz="2400" b="1" dirty="0">
                          <a:solidFill>
                            <a:schemeClr val="accent1"/>
                          </a:solidFill>
                        </a:rPr>
                        <a:t>Location</a:t>
                      </a:r>
                    </a:p>
                  </a:txBody>
                  <a:tcPr/>
                </a:tc>
                <a:extLst>
                  <a:ext uri="{0D108BD9-81ED-4DB2-BD59-A6C34878D82A}">
                    <a16:rowId xmlns:a16="http://schemas.microsoft.com/office/drawing/2014/main" val="4254467245"/>
                  </a:ext>
                </a:extLst>
              </a:tr>
              <a:tr h="757468">
                <a:tc>
                  <a:txBody>
                    <a:bodyPr/>
                    <a:lstStyle/>
                    <a:p>
                      <a:r>
                        <a:rPr lang="en-US" sz="1800" dirty="0"/>
                        <a:t>B8071</a:t>
                      </a:r>
                    </a:p>
                  </a:txBody>
                  <a:tcPr/>
                </a:tc>
                <a:tc>
                  <a:txBody>
                    <a:bodyPr/>
                    <a:lstStyle/>
                    <a:p>
                      <a:r>
                        <a:rPr lang="en-US" sz="1800" dirty="0"/>
                        <a:t>Navigating the AI Revolution</a:t>
                      </a:r>
                    </a:p>
                  </a:txBody>
                  <a:tcPr/>
                </a:tc>
                <a:tc>
                  <a:txBody>
                    <a:bodyPr/>
                    <a:lstStyle/>
                    <a:p>
                      <a:r>
                        <a:rPr lang="en-US" sz="1800" dirty="0"/>
                        <a:t>5/10 11:30 AM</a:t>
                      </a:r>
                    </a:p>
                  </a:txBody>
                  <a:tcPr/>
                </a:tc>
                <a:tc>
                  <a:txBody>
                    <a:bodyPr/>
                    <a:lstStyle/>
                    <a:p>
                      <a:r>
                        <a:rPr lang="fi-FI" sz="1800" dirty="0"/>
                        <a:t>TCC L3 Tahoma 3 (639)</a:t>
                      </a:r>
                    </a:p>
                  </a:txBody>
                  <a:tcPr/>
                </a:tc>
                <a:extLst>
                  <a:ext uri="{0D108BD9-81ED-4DB2-BD59-A6C34878D82A}">
                    <a16:rowId xmlns:a16="http://schemas.microsoft.com/office/drawing/2014/main" val="1822493826"/>
                  </a:ext>
                </a:extLst>
              </a:tr>
              <a:tr h="757468">
                <a:tc>
                  <a:txBody>
                    <a:bodyPr/>
                    <a:lstStyle/>
                    <a:p>
                      <a:r>
                        <a:rPr lang="en-US" sz="1800" dirty="0"/>
                        <a:t>B8092</a:t>
                      </a:r>
                    </a:p>
                  </a:txBody>
                  <a:tcPr/>
                </a:tc>
                <a:tc>
                  <a:txBody>
                    <a:bodyPr/>
                    <a:lstStyle/>
                    <a:p>
                      <a:r>
                        <a:rPr lang="en-US" sz="1800" dirty="0"/>
                        <a:t>Using Microsoft Cognitive Services to bring the power of speech recognition to your apps</a:t>
                      </a:r>
                    </a:p>
                  </a:txBody>
                  <a:tcPr/>
                </a:tc>
                <a:tc>
                  <a:txBody>
                    <a:bodyPr/>
                    <a:lstStyle/>
                    <a:p>
                      <a:r>
                        <a:rPr lang="en-US" sz="1800" dirty="0"/>
                        <a:t>5/10 05:00 PM</a:t>
                      </a:r>
                    </a:p>
                    <a:p>
                      <a:endParaRPr lang="en-US" sz="1800" dirty="0"/>
                    </a:p>
                  </a:txBody>
                  <a:tcPr/>
                </a:tc>
                <a:tc>
                  <a:txBody>
                    <a:bodyPr/>
                    <a:lstStyle/>
                    <a:p>
                      <a:r>
                        <a:rPr lang="en-US" sz="1800" dirty="0"/>
                        <a:t>WSCC Room 612 (359)</a:t>
                      </a:r>
                    </a:p>
                  </a:txBody>
                  <a:tcPr/>
                </a:tc>
                <a:extLst>
                  <a:ext uri="{0D108BD9-81ED-4DB2-BD59-A6C34878D82A}">
                    <a16:rowId xmlns:a16="http://schemas.microsoft.com/office/drawing/2014/main" val="1740016044"/>
                  </a:ext>
                </a:extLst>
              </a:tr>
            </a:tbl>
          </a:graphicData>
        </a:graphic>
      </p:graphicFrame>
    </p:spTree>
    <p:extLst>
      <p:ext uri="{BB962C8B-B14F-4D97-AF65-F5344CB8AC3E}">
        <p14:creationId xmlns:p14="http://schemas.microsoft.com/office/powerpoint/2010/main" val="111159215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953DB6-6993-48F4-96A1-FA71E7D09E21}"/>
              </a:ext>
            </a:extLst>
          </p:cNvPr>
          <p:cNvSpPr>
            <a:spLocks noGrp="1"/>
          </p:cNvSpPr>
          <p:nvPr>
            <p:ph type="ctr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Questions?</a:t>
            </a:r>
          </a:p>
        </p:txBody>
      </p:sp>
      <p:sp>
        <p:nvSpPr>
          <p:cNvPr id="6" name="Subtitle 5">
            <a:extLst>
              <a:ext uri="{FF2B5EF4-FFF2-40B4-BE49-F238E27FC236}">
                <a16:creationId xmlns:a16="http://schemas.microsoft.com/office/drawing/2014/main" id="{D2C0019F-C105-4653-9C0C-778ED1DE3AB7}"/>
              </a:ext>
            </a:extLst>
          </p:cNvPr>
          <p:cNvSpPr>
            <a:spLocks noGrp="1"/>
          </p:cNvSpPr>
          <p:nvPr>
            <p:ph type="subTitle" idx="1"/>
          </p:nvPr>
        </p:nvSpPr>
        <p:spPr/>
        <p:txBody>
          <a:bodyPr/>
          <a:lstStyle/>
          <a:p>
            <a:r>
              <a:rPr lang="fr-FR">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rPr>
              <a:t>Contact: Darren Jefford (darrenj@microsoft.com)</a:t>
            </a:r>
            <a:endParaRPr lang="en-US" dirty="0">
              <a:gradFill flip="none" rotWithShape="1">
                <a:gsLst>
                  <a:gs pos="1250">
                    <a:schemeClr val="tx1"/>
                  </a:gs>
                  <a:gs pos="100000">
                    <a:schemeClr val="tx1"/>
                  </a:gs>
                </a:gsLst>
                <a:lin ang="5400000" scaled="0"/>
                <a:tileRect/>
              </a:gradFill>
              <a:latin typeface="Segoe UI Semilight" panose="020B0402040204020203" pitchFamily="34" charset="0"/>
              <a:sym typeface="Segoe UI Semilight" panose="020B0402040204020203" pitchFamily="34" charset="0"/>
            </a:endParaRPr>
          </a:p>
        </p:txBody>
      </p:sp>
      <p:sp>
        <p:nvSpPr>
          <p:cNvPr id="4" name="Slide Number Placeholder 3">
            <a:extLst>
              <a:ext uri="{FF2B5EF4-FFF2-40B4-BE49-F238E27FC236}">
                <a16:creationId xmlns:a16="http://schemas.microsoft.com/office/drawing/2014/main" id="{FF63B75A-FE3E-4FF4-B863-77597744816D}"/>
              </a:ext>
            </a:extLst>
          </p:cNvPr>
          <p:cNvSpPr>
            <a:spLocks noGrp="1"/>
          </p:cNvSpPr>
          <p:nvPr>
            <p:ph type="sldNum" sz="quarter" idx="12"/>
          </p:nvPr>
        </p:nvSpPr>
        <p:spPr/>
        <p:txBody>
          <a:bodyPr/>
          <a:lstStyle/>
          <a:p>
            <a:pPr defTabSz="932597"/>
            <a:r>
              <a:rPr lang="en-US" sz="1836">
                <a:solidFill>
                  <a:srgbClr val="505050"/>
                </a:solidFill>
                <a:latin typeface="Segoe UI Semilight" panose="020B0402040204020203" pitchFamily="34" charset="0"/>
                <a:sym typeface="Segoe UI Semilight" panose="020B0402040204020203" pitchFamily="34" charset="0"/>
              </a:rPr>
              <a:t>45</a:t>
            </a:r>
          </a:p>
        </p:txBody>
      </p:sp>
    </p:spTree>
    <p:extLst>
      <p:ext uri="{BB962C8B-B14F-4D97-AF65-F5344CB8AC3E}">
        <p14:creationId xmlns:p14="http://schemas.microsoft.com/office/powerpoint/2010/main" val="3274575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r="18502" b="7107"/>
          <a:stretch/>
        </p:blipFill>
        <p:spPr>
          <a:xfrm>
            <a:off x="2262263" y="754061"/>
            <a:ext cx="9459694" cy="6057554"/>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5789" b="24812"/>
          <a:stretch/>
        </p:blipFill>
        <p:spPr>
          <a:xfrm>
            <a:off x="-1" y="3017284"/>
            <a:ext cx="5037229" cy="3977240"/>
          </a:xfrm>
          <a:prstGeom prst="rect">
            <a:avLst/>
          </a:prstGeom>
        </p:spPr>
      </p:pic>
      <p:sp>
        <p:nvSpPr>
          <p:cNvPr id="5" name="Title 4"/>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Please Complete An Evaluation Form for every session you attend. </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7" name="Rectangle 6"/>
          <p:cNvSpPr/>
          <p:nvPr/>
        </p:nvSpPr>
        <p:spPr>
          <a:xfrm>
            <a:off x="292592" y="1816547"/>
            <a:ext cx="10954846" cy="757130"/>
          </a:xfrm>
          <a:prstGeom prst="rect">
            <a:avLst/>
          </a:prstGeom>
        </p:spPr>
        <p:txBody>
          <a:bodyPr vert="horz" wrap="square" lIns="146304" tIns="91440" rIns="146304" bIns="91440" rtlCol="0" anchor="t">
            <a:noAutofit/>
          </a:bodyPr>
          <a:lstStyle/>
          <a:p>
            <a:pPr marL="0" marR="0" lvl="0" indent="0" algn="l" defTabSz="932742" eaLnBrk="1" fontAlgn="auto" latinLnBrk="0" hangingPunct="1">
              <a:lnSpc>
                <a:spcPct val="90000"/>
              </a:lnSpc>
              <a:spcBef>
                <a:spcPct val="0"/>
              </a:spcBef>
              <a:spcAft>
                <a:spcPts val="0"/>
              </a:spcAft>
              <a:buClrTx/>
              <a:buSzTx/>
              <a:buFontTx/>
              <a:buNone/>
              <a:tabLst/>
              <a:defRPr/>
            </a:pPr>
            <a:r>
              <a:rPr lang="en-US" sz="4400" strike="noStrike" kern="1200" cap="none" spc="-102" normalizeH="0" noProof="0">
                <a:ln w="3175">
                  <a:noFill/>
                </a:ln>
                <a:gradFill flip="none" rotWithShape="1">
                  <a:gsLst>
                    <a:gs pos="34416">
                      <a:srgbClr val="0078D7"/>
                    </a:gs>
                    <a:gs pos="83000">
                      <a:srgbClr val="0078D7"/>
                    </a:gs>
                  </a:gsLst>
                  <a:lin ang="5400000" scaled="0"/>
                  <a:tileRect/>
                </a:gradFill>
                <a:effectLst/>
                <a:uLnTx/>
                <a:uFillTx/>
                <a:latin typeface="Segoe UI Light" panose="020B0502040204020203" pitchFamily="34" charset="0"/>
                <a:cs typeface="Segoe UI" panose="020B0502040204020203" pitchFamily="34" charset="0"/>
                <a:sym typeface="Segoe UI Light" panose="020B0502040204020203" pitchFamily="34" charset="0"/>
              </a:rPr>
              <a:t>Your input is important!</a:t>
            </a:r>
            <a:endParaRPr lang="en-US" sz="4400" strike="noStrike" kern="1200" cap="none" spc="-102" normalizeH="0" noProof="0" dirty="0">
              <a:ln w="3175">
                <a:noFill/>
              </a:ln>
              <a:gradFill flip="none" rotWithShape="1">
                <a:gsLst>
                  <a:gs pos="34416">
                    <a:srgbClr val="0078D7"/>
                  </a:gs>
                  <a:gs pos="83000">
                    <a:srgbClr val="0078D7"/>
                  </a:gs>
                </a:gsLst>
                <a:lin ang="5400000" scaled="0"/>
                <a:tileRect/>
              </a:gradFill>
              <a:effectLst/>
              <a:uLnTx/>
              <a:uFillTx/>
              <a:latin typeface="Segoe UI Light" panose="020B0502040204020203" pitchFamily="34" charset="0"/>
              <a:cs typeface="Segoe UI" panose="020B0502040204020203" pitchFamily="34" charset="0"/>
              <a:sym typeface="Segoe UI Light" panose="020B0502040204020203" pitchFamily="34" charset="0"/>
            </a:endParaRPr>
          </a:p>
        </p:txBody>
      </p:sp>
      <p:sp>
        <p:nvSpPr>
          <p:cNvPr id="8" name="Rectangle 7"/>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eaLnBrk="1" fontAlgn="auto" latinLnBrk="0" hangingPunct="1">
              <a:lnSpc>
                <a:spcPct val="100000"/>
              </a:lnSpc>
              <a:spcBef>
                <a:spcPts val="0"/>
              </a:spcBef>
              <a:spcAft>
                <a:spcPts val="0"/>
              </a:spcAft>
              <a:buClrTx/>
              <a:buSzTx/>
              <a:buFontTx/>
              <a:buNone/>
              <a:tabLst/>
              <a:defRPr/>
            </a:pPr>
            <a:r>
              <a:rPr lang="en-US" sz="2400" strike="noStrike" kern="1200" cap="none" spc="0" normalizeH="0" noProof="0">
                <a:ln>
                  <a:noFill/>
                </a:ln>
                <a:gradFill flip="none" rotWithShape="1">
                  <a:gsLst>
                    <a:gs pos="6494">
                      <a:srgbClr val="505050"/>
                    </a:gs>
                    <a:gs pos="18182">
                      <a:srgbClr val="505050"/>
                    </a:gs>
                  </a:gsLst>
                  <a:lin ang="5400000" scaled="1"/>
                  <a:tileRect/>
                </a:gradFill>
                <a:effectLst/>
                <a:uLnTx/>
                <a:uFillTx/>
                <a:latin typeface="Segoe UI Semilight" panose="020B0402040204020203" pitchFamily="34" charset="0"/>
                <a:sym typeface="Segoe UI Semilight" panose="020B0402040204020203" pitchFamily="34" charset="0"/>
              </a:rPr>
              <a:t>#MSBuild</a:t>
            </a:r>
            <a:endParaRPr lang="en-US" sz="2400" strike="noStrike" kern="1200" cap="none" spc="0" normalizeH="0" noProof="0" dirty="0">
              <a:ln>
                <a:noFill/>
              </a:ln>
              <a:gradFill flip="none" rotWithShape="1">
                <a:gsLst>
                  <a:gs pos="6494">
                    <a:srgbClr val="505050"/>
                  </a:gs>
                  <a:gs pos="18182">
                    <a:srgbClr val="505050"/>
                  </a:gs>
                </a:gsLst>
                <a:lin ang="5400000" scaled="1"/>
                <a:tileRect/>
              </a:gradFill>
              <a:effectLst/>
              <a:uLnTx/>
              <a:uFillTx/>
              <a:latin typeface="Segoe UI Semilight" panose="020B0402040204020203" pitchFamily="34" charset="0"/>
              <a:sym typeface="Segoe UI Semilight" panose="020B0402040204020203" pitchFamily="34" charset="0"/>
            </a:endParaRPr>
          </a:p>
        </p:txBody>
      </p:sp>
    </p:spTree>
    <p:extLst>
      <p:ext uri="{BB962C8B-B14F-4D97-AF65-F5344CB8AC3E}">
        <p14:creationId xmlns:p14="http://schemas.microsoft.com/office/powerpoint/2010/main" val="25700544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7344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4847027" y="994"/>
            <a:ext cx="7587685" cy="6992541"/>
          </a:xfrm>
          <a:prstGeom prst="rect">
            <a:avLst/>
          </a:prstGeom>
        </p:spPr>
      </p:pic>
      <p:sp>
        <p:nvSpPr>
          <p:cNvPr id="28" name="Rectangle 27"/>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p:cNvSpPr/>
          <p:nvPr/>
        </p:nvSpPr>
        <p:spPr bwMode="auto">
          <a:xfrm>
            <a:off x="4839955" y="993"/>
            <a:ext cx="7595638" cy="6993036"/>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p:cNvSpPr/>
          <p:nvPr/>
        </p:nvSpPr>
        <p:spPr>
          <a:xfrm>
            <a:off x="1036637" y="1914522"/>
            <a:ext cx="3810392" cy="3165482"/>
          </a:xfrm>
          <a:prstGeom prst="rect">
            <a:avLst/>
          </a:prstGeom>
        </p:spPr>
        <p:txBody>
          <a:bodyPr wrap="square" anchor="ctr">
            <a:spAutoFit/>
          </a:bodyPr>
          <a:lstStyle/>
          <a:p>
            <a:pPr marL="0" marR="0" lvl="0" indent="0" algn="l" defTabSz="932418" eaLnBrk="1" fontAlgn="auto" latinLnBrk="0" hangingPunct="1">
              <a:lnSpc>
                <a:spcPct val="90000"/>
              </a:lnSpc>
              <a:spcBef>
                <a:spcPts val="0"/>
              </a:spcBef>
              <a:spcAft>
                <a:spcPts val="1499"/>
              </a:spcAft>
              <a:buClrTx/>
              <a:buSzTx/>
              <a:buFontTx/>
              <a:buNone/>
              <a:tabLst/>
              <a:defRPr/>
            </a:pPr>
            <a:r>
              <a:rPr lang="en-US" altLang="en-US" sz="4800" strike="noStrike" kern="1200" cap="none" spc="0" normalizeH="0" noProof="0">
                <a:ln>
                  <a:noFill/>
                </a:ln>
                <a:solidFill>
                  <a:srgbClr val="505050"/>
                </a:solidFill>
                <a:effectLst/>
                <a:uLnTx/>
                <a:uFillTx/>
                <a:latin typeface="Segoe UI Light" panose="020B0502040204020203" pitchFamily="34" charset="0"/>
                <a:sym typeface="Segoe UI Light" panose="020B0502040204020203" pitchFamily="34" charset="0"/>
              </a:rPr>
              <a:t>Microsoft Cognitive Services</a:t>
            </a:r>
            <a:endParaRPr lang="en-US" altLang="en-US" sz="4800" strike="noStrike" kern="1200" cap="none" spc="0" normalizeH="0" noProof="0" dirty="0">
              <a:ln>
                <a:noFill/>
              </a:ln>
              <a:solidFill>
                <a:srgbClr val="505050"/>
              </a:solidFill>
              <a:effectLst/>
              <a:uLnTx/>
              <a:uFillTx/>
              <a:latin typeface="Segoe UI Light" panose="020B0502040204020203" pitchFamily="34" charset="0"/>
              <a:sym typeface="Segoe UI Light" panose="020B0502040204020203" pitchFamily="34" charset="0"/>
            </a:endParaRPr>
          </a:p>
          <a:p>
            <a:pPr marL="0" marR="0" lvl="0" indent="0" algn="l" defTabSz="932418" eaLnBrk="1" fontAlgn="auto" latinLnBrk="0" hangingPunct="1">
              <a:lnSpc>
                <a:spcPct val="90000"/>
              </a:lnSpc>
              <a:spcBef>
                <a:spcPts val="0"/>
              </a:spcBef>
              <a:spcAft>
                <a:spcPts val="1499"/>
              </a:spcAft>
              <a:buClrTx/>
              <a:buSzTx/>
              <a:buFontTx/>
              <a:buNone/>
              <a:tabLst/>
              <a:defRPr/>
            </a:pPr>
            <a:r>
              <a:rPr lang="en-US" sz="3200" strike="noStrike" kern="1200" cap="none" spc="0" normalizeH="0" noProof="0">
                <a:ln>
                  <a:noFill/>
                </a:ln>
                <a:solidFill>
                  <a:srgbClr val="0078D7"/>
                </a:solidFill>
                <a:effectLst/>
                <a:uLnTx/>
                <a:uFillTx/>
                <a:latin typeface="Segoe UI Semilight" panose="020B0402040204020203" pitchFamily="34" charset="0"/>
                <a:sym typeface="Segoe UI Semilight" panose="020B0402040204020203" pitchFamily="34" charset="0"/>
              </a:rPr>
              <a:t>Give your apps  a human side</a:t>
            </a:r>
            <a:endParaRPr lang="en-US" sz="3200" strike="noStrike" kern="1200" cap="none" spc="0" normalizeH="0" noProof="0" dirty="0">
              <a:ln>
                <a:noFill/>
              </a:ln>
              <a:solidFill>
                <a:srgbClr val="0078D7"/>
              </a:solidFill>
              <a:effectLst/>
              <a:uLnTx/>
              <a:uFillTx/>
              <a:latin typeface="Segoe UI Semilight" panose="020B0402040204020203" pitchFamily="34" charset="0"/>
              <a:sym typeface="Segoe UI Semilight" panose="020B0402040204020203" pitchFamily="34" charset="0"/>
            </a:endParaRPr>
          </a:p>
        </p:txBody>
      </p:sp>
      <p:sp>
        <p:nvSpPr>
          <p:cNvPr id="40" name="TextBox 39">
            <a:extLst/>
          </p:cNvPr>
          <p:cNvSpPr txBox="1"/>
          <p:nvPr/>
        </p:nvSpPr>
        <p:spPr>
          <a:xfrm>
            <a:off x="5608636" y="257693"/>
            <a:ext cx="6553201" cy="1153847"/>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Vision</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Computer Vision | Content Moderator | Emotion | Face | Video |  Video Indexer | Custom Vision Service</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sp>
        <p:nvSpPr>
          <p:cNvPr id="42" name="TextBox 41">
            <a:extLst/>
          </p:cNvPr>
          <p:cNvSpPr txBox="1"/>
          <p:nvPr/>
        </p:nvSpPr>
        <p:spPr>
          <a:xfrm>
            <a:off x="5608636" y="1313040"/>
            <a:ext cx="6553201" cy="1230791"/>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Speech</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Bing Speech | Custom Speech Service | Speaker Recognition</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t>
            </a:r>
          </a:p>
        </p:txBody>
      </p:sp>
      <p:sp>
        <p:nvSpPr>
          <p:cNvPr id="43" name="TextBox 42">
            <a:extLst/>
          </p:cNvPr>
          <p:cNvSpPr txBox="1"/>
          <p:nvPr/>
        </p:nvSpPr>
        <p:spPr>
          <a:xfrm>
            <a:off x="5608636" y="3517298"/>
            <a:ext cx="6553201" cy="1153847"/>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Knowledge</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Academic Knowledge | Entity Linking | Knowledge Exploration | Recommendations | QnA Maker | Custom Decision Service</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sp>
        <p:nvSpPr>
          <p:cNvPr id="44" name="TextBox 43">
            <a:extLst/>
          </p:cNvPr>
          <p:cNvSpPr txBox="1"/>
          <p:nvPr/>
        </p:nvSpPr>
        <p:spPr>
          <a:xfrm>
            <a:off x="5608636" y="2396087"/>
            <a:ext cx="6553201" cy="1153847"/>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Language</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Bing Spell Check | Language Understanding | Linguistic Analysis |  Text Analytics | Translator Text &amp; Speech |  Web Language Model</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sp>
        <p:nvSpPr>
          <p:cNvPr id="45" name="Freeform 22">
            <a:extLst/>
          </p:cNvPr>
          <p:cNvSpPr>
            <a:spLocks noChangeAspect="1"/>
          </p:cNvSpPr>
          <p:nvPr/>
        </p:nvSpPr>
        <p:spPr bwMode="auto">
          <a:xfrm>
            <a:off x="5140176" y="449262"/>
            <a:ext cx="477173" cy="31575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8">
            <a:extLst/>
          </p:cNvPr>
          <p:cNvSpPr>
            <a:spLocks noChangeAspect="1"/>
          </p:cNvSpPr>
          <p:nvPr/>
        </p:nvSpPr>
        <p:spPr bwMode="auto">
          <a:xfrm>
            <a:off x="5167137" y="1493253"/>
            <a:ext cx="423251" cy="37076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47" name="Freeform 9">
            <a:extLst/>
          </p:cNvPr>
          <p:cNvSpPr>
            <a:spLocks noChangeAspect="1"/>
          </p:cNvSpPr>
          <p:nvPr/>
        </p:nvSpPr>
        <p:spPr bwMode="auto">
          <a:xfrm>
            <a:off x="5227144" y="2592252"/>
            <a:ext cx="303237" cy="381314"/>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5">
            <a:extLst/>
          </p:cNvPr>
          <p:cNvSpPr>
            <a:spLocks/>
          </p:cNvSpPr>
          <p:nvPr/>
        </p:nvSpPr>
        <p:spPr bwMode="auto">
          <a:xfrm>
            <a:off x="5188848" y="3701800"/>
            <a:ext cx="379829" cy="37982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9" name="TextBox 48">
            <a:extLst/>
          </p:cNvPr>
          <p:cNvSpPr txBox="1"/>
          <p:nvPr/>
        </p:nvSpPr>
        <p:spPr>
          <a:xfrm>
            <a:off x="5608637" y="5666771"/>
            <a:ext cx="6553201" cy="855304"/>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Labs </a:t>
            </a: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Project Prague | Project Cuzco | Project Johannesburg | Project Nanjing | Project Abu Dhabi | Project Wollongong</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grpSp>
        <p:nvGrpSpPr>
          <p:cNvPr id="50" name="Group 49">
            <a:extLst/>
          </p:cNvPr>
          <p:cNvGrpSpPr/>
          <p:nvPr/>
        </p:nvGrpSpPr>
        <p:grpSpPr>
          <a:xfrm>
            <a:off x="5214509" y="5919413"/>
            <a:ext cx="328506" cy="372042"/>
            <a:chOff x="1976972" y="1401677"/>
            <a:chExt cx="467797" cy="692886"/>
          </a:xfrm>
        </p:grpSpPr>
        <p:sp>
          <p:nvSpPr>
            <p:cNvPr id="51"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Oval 417">
              <a:extLst/>
            </p:cNvPr>
            <p:cNvSpPr>
              <a:spLocks noChangeArrowheads="1"/>
            </p:cNvSpPr>
            <p:nvPr/>
          </p:nvSpPr>
          <p:spPr bwMode="auto">
            <a:xfrm>
              <a:off x="2174661" y="1875345"/>
              <a:ext cx="101780" cy="1076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419">
              <a:extLst/>
            </p:cNvPr>
            <p:cNvSpPr>
              <a:spLocks noChangeArrowheads="1"/>
            </p:cNvSpPr>
            <p:nvPr/>
          </p:nvSpPr>
          <p:spPr bwMode="auto">
            <a:xfrm>
              <a:off x="2156382" y="1474098"/>
              <a:ext cx="111567" cy="2544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3" name="TextBox 62">
            <a:extLst/>
          </p:cNvPr>
          <p:cNvSpPr txBox="1"/>
          <p:nvPr/>
        </p:nvSpPr>
        <p:spPr>
          <a:xfrm>
            <a:off x="5608636" y="4583725"/>
            <a:ext cx="6553201" cy="1181547"/>
          </a:xfrm>
          <a:prstGeom prst="rect">
            <a:avLst/>
          </a:prstGeom>
          <a:noFill/>
        </p:spPr>
        <p:txBody>
          <a:bodyPr wrap="square" lIns="186494" tIns="149196" rIns="186494" bIns="149196" rtlCol="0" anchor="t">
            <a:spAutoFit/>
          </a:bodyPr>
          <a:lstStyle/>
          <a:p>
            <a:pPr marL="0" marR="0" lvl="0" indent="0" algn="l" defTabSz="932418" eaLnBrk="1" fontAlgn="auto" latinLnBrk="0" hangingPunct="1">
              <a:lnSpc>
                <a:spcPct val="90000"/>
              </a:lnSpc>
              <a:spcBef>
                <a:spcPts val="0"/>
              </a:spcBef>
              <a:spcAft>
                <a:spcPts val="612"/>
              </a:spcAft>
              <a:buClrTx/>
              <a:buSzTx/>
              <a:buFontTx/>
              <a:buNone/>
              <a:tabLst/>
              <a:defRPr/>
            </a:pPr>
            <a:r>
              <a:rPr lang="en-US" sz="24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rPr>
              <a:t>Search</a:t>
            </a:r>
            <a:endParaRPr lang="en-US" sz="24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cs typeface="Segoe UI Semilight" panose="020B0402040204020203" pitchFamily="34" charset="0"/>
              <a:sym typeface="Segoe UI Semilight" panose="020B0402040204020203" pitchFamily="34" charset="0"/>
            </a:endParaRPr>
          </a:p>
          <a:p>
            <a:pPr marL="0" marR="0" lvl="0" indent="0" algn="l" defTabSz="932418" eaLnBrk="1" fontAlgn="auto" latinLnBrk="0" hangingPunct="1">
              <a:lnSpc>
                <a:spcPct val="90000"/>
              </a:lnSpc>
              <a:spcBef>
                <a:spcPts val="0"/>
              </a:spcBef>
              <a:spcAft>
                <a:spcPts val="612"/>
              </a:spcAft>
              <a:buClrTx/>
              <a:buSzTx/>
              <a:buFontTx/>
              <a:buNone/>
              <a:tabLst/>
              <a:defRPr/>
            </a:pPr>
            <a:r>
              <a:rPr lang="en-US" sz="1600" strike="noStrike" kern="1200" cap="none" spc="0" normalizeH="0" noProof="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rPr>
              <a:t>Bing Autosuggest | Bing Image Search | Bing News Search | Bing Video Search | Bing Web Search | Bing Custom Search</a:t>
            </a:r>
            <a:endParaRPr lang="en-US" sz="1600" strike="noStrike" kern="1200" cap="none" spc="0" normalizeH="0" noProof="0" dirty="0">
              <a:ln>
                <a:noFill/>
              </a:ln>
              <a:gradFill flip="none" rotWithShape="1">
                <a:gsLst>
                  <a:gs pos="2917">
                    <a:srgbClr val="FFFFFF"/>
                  </a:gs>
                  <a:gs pos="30000">
                    <a:srgbClr val="FFFFFF"/>
                  </a:gs>
                </a:gsLst>
                <a:lin ang="5400000" scaled="0"/>
                <a:tileRect/>
              </a:gradFill>
              <a:effectLst/>
              <a:uLnTx/>
              <a:uFillTx/>
              <a:latin typeface="Segoe UI Semilight" panose="020B0402040204020203" pitchFamily="34" charset="0"/>
              <a:sym typeface="Segoe UI Semilight" panose="020B0402040204020203" pitchFamily="34" charset="0"/>
            </a:endParaRPr>
          </a:p>
        </p:txBody>
      </p:sp>
      <p:grpSp>
        <p:nvGrpSpPr>
          <p:cNvPr id="64" name="Group 63">
            <a:extLst/>
          </p:cNvPr>
          <p:cNvGrpSpPr/>
          <p:nvPr/>
        </p:nvGrpSpPr>
        <p:grpSpPr>
          <a:xfrm>
            <a:off x="5184827" y="4809863"/>
            <a:ext cx="387871" cy="381314"/>
            <a:chOff x="10832823" y="3353836"/>
            <a:chExt cx="537576" cy="528488"/>
          </a:xfrm>
        </p:grpSpPr>
        <p:sp>
          <p:nvSpPr>
            <p:cNvPr id="65" name="Oval 13">
              <a:extLst/>
            </p:cNvPr>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14">
              <a:extLst/>
            </p:cNvPr>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9A992AF2-4512-488C-B7EC-47BA1AD2D1C2}"/>
              </a:ext>
            </a:extLst>
          </p:cNvPr>
          <p:cNvSpPr/>
          <p:nvPr/>
        </p:nvSpPr>
        <p:spPr bwMode="auto">
          <a:xfrm>
            <a:off x="4938091" y="2364226"/>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509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What is Microsoft Translator (text)?</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Cloud based open API service</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marL="0" indent="0">
              <a:lnSpc>
                <a:spcPct val="150000"/>
              </a:lnSpc>
              <a:buNone/>
            </a:pPr>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Text Machine Translation</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marL="0" indent="0">
              <a:lnSpc>
                <a:spcPct val="150000"/>
              </a:lnSpc>
              <a:buNone/>
            </a:pPr>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60+ Languages</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marL="0" indent="0">
              <a:lnSpc>
                <a:spcPct val="150000"/>
              </a:lnSpc>
              <a:buNone/>
            </a:pPr>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Customizable models</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marL="0" indent="0">
              <a:lnSpc>
                <a:spcPct val="150000"/>
              </a:lnSpc>
              <a:buNone/>
            </a:pPr>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Azure service </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a:p>
            <a:pPr marL="0" indent="0">
              <a:lnSpc>
                <a:spcPct val="150000"/>
              </a:lnSpc>
              <a:buNone/>
            </a:pPr>
            <a:r>
              <a:rPr lang="en-US">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rPr>
              <a:t>Pay-per-character</a:t>
            </a:r>
            <a:endParaRPr lang="en-US" dirty="0">
              <a:gradFill flip="none" rotWithShape="1">
                <a:gsLst>
                  <a:gs pos="1250">
                    <a:schemeClr val="tx2"/>
                  </a:gs>
                  <a:gs pos="99000">
                    <a:schemeClr val="tx2"/>
                  </a:gs>
                </a:gsLst>
                <a:lin ang="5400000" scaled="0"/>
                <a:tileRect/>
              </a:gradFill>
              <a:latin typeface="Segoe UI Light" panose="020B0502040204020203" pitchFamily="34" charset="0"/>
              <a:sym typeface="Segoe UI Light" panose="020B0502040204020203" pitchFamily="34" charset="0"/>
            </a:endParaRPr>
          </a:p>
        </p:txBody>
      </p:sp>
      <p:sp>
        <p:nvSpPr>
          <p:cNvPr id="6" name="Rectangle 5"/>
          <p:cNvSpPr/>
          <p:nvPr/>
        </p:nvSpPr>
        <p:spPr>
          <a:xfrm>
            <a:off x="846438" y="1284727"/>
            <a:ext cx="4495800" cy="10370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2"/>
          </a:solidFill>
          <a:ln>
            <a:noFill/>
          </a:ln>
        </p:spPr>
        <p:txBody>
          <a:bodyPr wrap="square" rtlCol="0">
            <a:spAutoFit/>
          </a:bodyPr>
          <a:lstStyle/>
          <a:p>
            <a:pPr marL="0" marR="0" lvl="0" indent="0" algn="l" defTabSz="932742" eaLnBrk="1" fontAlgn="auto" latinLnBrk="0" hangingPunct="1">
              <a:lnSpc>
                <a:spcPct val="100000"/>
              </a:lnSpc>
              <a:spcBef>
                <a:spcPts val="0"/>
              </a:spcBef>
              <a:spcAft>
                <a:spcPts val="0"/>
              </a:spcAft>
              <a:buClrTx/>
              <a:buSzTx/>
              <a:buFontTx/>
              <a:buNone/>
              <a:tabLst/>
              <a:defRPr/>
            </a:pPr>
            <a:r>
              <a:rPr lang="fr-FR" sz="1100" strike="noStrike" kern="1200" cap="none" spc="0" normalizeH="0" noProof="0">
                <a:ln>
                  <a:noFill/>
                </a:ln>
                <a:solidFill>
                  <a:schemeClr val="bg1"/>
                </a:solidFill>
                <a:effectLst/>
                <a:uLnTx/>
                <a:uFillTx/>
                <a:latin typeface="Segoe UI" panose="020B0502040204020203" pitchFamily="34" charset="0"/>
                <a:sym typeface="Segoe UI" panose="020B0502040204020203" pitchFamily="34" charset="0"/>
              </a:rPr>
              <a:t>Cet outil de traduction est un moyen facile d'étendre la portée de vos contenus internes et externes.</a:t>
            </a:r>
            <a:endParaRPr lang="fr-FR" sz="1100" strike="noStrike" kern="1200" cap="none" spc="0" normalizeH="0" noProof="0" dirty="0">
              <a:ln>
                <a:noFill/>
              </a:ln>
              <a:solidFill>
                <a:schemeClr val="bg1"/>
              </a:solidFill>
              <a:effectLst/>
              <a:uLnTx/>
              <a:uFillTx/>
              <a:latin typeface="Segoe UI" panose="020B0502040204020203" pitchFamily="34" charset="0"/>
              <a:sym typeface="Segoe UI" panose="020B0502040204020203" pitchFamily="34" charset="0"/>
            </a:endParaRP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400" strike="noStrike" kern="1200" cap="none" spc="0" normalizeH="0" noProof="0">
                <a:ln>
                  <a:noFill/>
                </a:ln>
                <a:effectLst/>
                <a:uLnTx/>
                <a:uFillTx/>
                <a:latin typeface="Segoe UI" panose="020B0502040204020203" pitchFamily="34" charset="0"/>
                <a:cs typeface="Segoe UI" panose="020B0502040204020203" pitchFamily="34" charset="0"/>
                <a:sym typeface="Segoe UI" panose="020B0502040204020203" pitchFamily="34" charset="0"/>
              </a:rPr>
              <a:t>Client app or webpage</a:t>
            </a:r>
            <a:endParaRPr lang="en-US" sz="1400" strike="noStrike" kern="1200" cap="none" spc="0" normalizeH="0" noProof="0" dirty="0">
              <a:ln>
                <a:noFill/>
              </a:ln>
              <a:effectLst/>
              <a:uLnTx/>
              <a:uFillTx/>
              <a:latin typeface="Segoe UI" panose="020B0502040204020203" pitchFamily="34" charset="0"/>
              <a:cs typeface="Segoe UI" panose="020B0502040204020203" pitchFamily="34" charset="0"/>
              <a:sym typeface="Segoe UI" panose="020B0502040204020203" pitchFamily="34" charset="0"/>
            </a:endParaRPr>
          </a:p>
        </p:txBody>
      </p:sp>
      <p:sp>
        <p:nvSpPr>
          <p:cNvPr id="10" name="Rectangle 9"/>
          <p:cNvSpPr/>
          <p:nvPr/>
        </p:nvSpPr>
        <p:spPr>
          <a:xfrm>
            <a:off x="3070563" y="1712919"/>
            <a:ext cx="1981708" cy="738664"/>
          </a:xfrm>
          <a:prstGeom prst="rect">
            <a:avLst/>
          </a:prstGeom>
          <a:solidFill>
            <a:schemeClr val="accent2"/>
          </a:solidFill>
          <a:ln>
            <a:noFill/>
          </a:ln>
        </p:spPr>
        <p:txBody>
          <a:bodyPr wrap="square">
            <a:spAutoFit/>
          </a:bodyPr>
          <a:lstStyle/>
          <a:p>
            <a:pPr marL="0" marR="0" lvl="0" indent="0" algn="l" defTabSz="932742" eaLnBrk="1" fontAlgn="auto" latinLnBrk="0" hangingPunct="1">
              <a:lnSpc>
                <a:spcPct val="100000"/>
              </a:lnSpc>
              <a:spcBef>
                <a:spcPts val="0"/>
              </a:spcBef>
              <a:spcAft>
                <a:spcPts val="0"/>
              </a:spcAft>
              <a:buClrTx/>
              <a:buSzTx/>
              <a:buFontTx/>
              <a:buNone/>
              <a:tabLst/>
              <a:defRPr/>
            </a:pPr>
            <a:r>
              <a:rPr lang="zh-CN" altLang="en-US" sz="1400" strike="noStrike" kern="1200" cap="none" spc="0" normalizeH="0" noProof="0">
                <a:ln>
                  <a:noFill/>
                </a:ln>
                <a:solidFill>
                  <a:srgbClr val="FFFFFF"/>
                </a:solidFill>
                <a:effectLst/>
                <a:uLnTx/>
                <a:uFillTx/>
                <a:latin typeface="Arial" panose="020B0604020202020204" pitchFamily="34" charset="0"/>
                <a:sym typeface="Arial" panose="020B0604020202020204" pitchFamily="34" charset="0"/>
              </a:rPr>
              <a:t>此翻译工具是可以轻松地扩展您的内部和外部内容的覆盖范围。</a:t>
            </a:r>
            <a:endParaRPr lang="zh-CN" altLang="en-US" sz="1400" strike="noStrike" kern="1200" cap="none" spc="0" normalizeH="0" noProof="0" dirty="0">
              <a:ln>
                <a:noFill/>
              </a:ln>
              <a:solidFill>
                <a:srgbClr val="FFFFFF"/>
              </a:solidFill>
              <a:effectLst/>
              <a:uLnTx/>
              <a:uFillTx/>
              <a:latin typeface="Arial" panose="020B0604020202020204" pitchFamily="34" charset="0"/>
              <a:sym typeface="Arial" panose="020B0604020202020204" pitchFamily="34" charset="0"/>
            </a:endParaRP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600" b="1" strike="noStrike" kern="1200" cap="none" spc="0" normalizeH="0" noProof="0">
                <a:ln>
                  <a:noFill/>
                </a:ln>
                <a:solidFill>
                  <a:srgbClr val="0070C0"/>
                </a:solidFill>
                <a:effectLst/>
                <a:uLnTx/>
                <a:uFillTx/>
                <a:latin typeface="Segoe UI" panose="020B0502040204020203" pitchFamily="34" charset="0"/>
                <a:sym typeface="Segoe UI" panose="020B0502040204020203" pitchFamily="34" charset="0"/>
              </a:rPr>
              <a:t>WEB API</a:t>
            </a:r>
            <a:endParaRPr lang="en-US" sz="1600" b="1" strike="noStrike" kern="1200" cap="none" spc="0" normalizeH="0" noProof="0" dirty="0">
              <a:ln>
                <a:noFill/>
              </a:ln>
              <a:solidFill>
                <a:srgbClr val="0070C0"/>
              </a:solidFill>
              <a:effectLst/>
              <a:uLnTx/>
              <a:uFillTx/>
              <a:latin typeface="Segoe UI" panose="020B0502040204020203" pitchFamily="34" charset="0"/>
              <a:sym typeface="Segoe UI" panose="020B0502040204020203" pitchFamily="34" charset="0"/>
            </a:endParaRP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940164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It’s all about data</a:t>
            </a:r>
            <a:endParaRPr lang="en-US" dirty="0">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lang="en-US" sz="13800" strike="noStrike" kern="1200" cap="none" spc="0" normalizeH="0" noProof="0">
                <a:ln>
                  <a:noFill/>
                </a:ln>
                <a:effectLst/>
                <a:uLnTx/>
                <a:uFillTx/>
                <a:latin typeface="Segoe UI Semibold" panose="020B0702040204020203" pitchFamily="34" charset="0"/>
                <a:ea typeface="Segoe UI Black" panose="020B0A02040204020203" pitchFamily="34" charset="0"/>
                <a:cs typeface="Segoe UI Semibold" panose="020B0702040204020203" pitchFamily="34" charset="0"/>
                <a:sym typeface="Segoe UI Semibold" panose="020B0702040204020203" pitchFamily="34" charset="0"/>
              </a:rPr>
              <a:t>=</a:t>
            </a:r>
            <a:endParaRPr lang="en-US" sz="13800" strike="noStrike" kern="1200" cap="none" spc="0" normalizeH="0" noProof="0" dirty="0">
              <a:ln>
                <a:noFill/>
              </a:ln>
              <a:effectLst/>
              <a:uLnTx/>
              <a:uFillTx/>
              <a:latin typeface="Segoe UI Semibold" panose="020B0702040204020203" pitchFamily="34" charset="0"/>
              <a:ea typeface="Segoe UI Black" panose="020B0A02040204020203" pitchFamily="34" charset="0"/>
              <a:cs typeface="Segoe UI Semibold" panose="020B0702040204020203" pitchFamily="34" charset="0"/>
              <a:sym typeface="Segoe UI Semibold" panose="020B0702040204020203" pitchFamily="34" charset="0"/>
            </a:endParaRP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dirty="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3864977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gradFill flip="none" rotWithShape="1">
                  <a:gsLst>
                    <a:gs pos="1250">
                      <a:schemeClr val="tx1"/>
                    </a:gs>
                    <a:gs pos="100000">
                      <a:schemeClr val="tx1"/>
                    </a:gs>
                  </a:gsLst>
                  <a:lin ang="5400000" scaled="0"/>
                  <a:tileRect/>
                </a:gradFill>
                <a:latin typeface="Segoe UI Light" panose="020B0502040204020203" pitchFamily="34" charset="0"/>
                <a:sym typeface="Segoe UI Light" panose="020B0502040204020203" pitchFamily="34" charset="0"/>
              </a:rPr>
              <a:t>It’s all about context</a:t>
            </a:r>
            <a:r>
              <a:rPr lang="en-US">
                <a:solidFill>
                  <a:schemeClr val="bg1"/>
                </a:solidFill>
                <a:latin typeface="Segoe UI Light" panose="020B0502040204020203" pitchFamily="34" charset="0"/>
                <a:sym typeface="Segoe UI Light" panose="020B0502040204020203" pitchFamily="34" charset="0"/>
              </a:rPr>
              <a:t>s all about context</a:t>
            </a:r>
            <a:endParaRPr lang="en-US" dirty="0">
              <a:solidFill>
                <a:schemeClr val="bg1"/>
              </a:solidFill>
              <a:latin typeface="Segoe UI Light" panose="020B0502040204020203" pitchFamily="34" charset="0"/>
              <a:sym typeface="Segoe UI Light" panose="020B0502040204020203" pitchFamily="34" charset="0"/>
            </a:endParaRP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sz="8000" strike="noStrike" kern="1200" cap="none" spc="0" normalizeH="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sym typeface="Segoe UI Semibold" panose="020B0702040204020203" pitchFamily="34" charset="0"/>
              </a:rPr>
              <a:t>VS</a:t>
            </a:r>
            <a:endParaRPr lang="en-US" sz="8000" strike="noStrike" kern="1200" cap="none" spc="0" normalizeH="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sym typeface="Segoe UI Semibold" panose="020B0702040204020203" pitchFamily="34" charset="0"/>
            </a:endParaRP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7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consectetur</a:t>
            </a:r>
            <a:endParaRPr lang="en-US" sz="17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eaLnBrk="1" fontAlgn="base" latinLnBrk="0" hangingPunct="1">
              <a:lnSpc>
                <a:spcPct val="90000"/>
              </a:lnSpc>
              <a:spcBef>
                <a:spcPct val="0"/>
              </a:spcBef>
              <a:spcAft>
                <a:spcPct val="0"/>
              </a:spcAft>
              <a:buClrTx/>
              <a:buSzTx/>
              <a:buFontTx/>
              <a:buNone/>
              <a:tabLst/>
              <a:defRPr/>
            </a:pPr>
            <a:r>
              <a:rPr lang="en-US" sz="17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Lorem ipsum</a:t>
            </a:r>
            <a:endParaRPr lang="en-US" sz="17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eaLnBrk="1" fontAlgn="base" latinLnBrk="0" hangingPunct="1">
              <a:lnSpc>
                <a:spcPct val="90000"/>
              </a:lnSpc>
              <a:spcBef>
                <a:spcPct val="0"/>
              </a:spcBef>
              <a:spcAft>
                <a:spcPct val="0"/>
              </a:spcAft>
              <a:buClrTx/>
              <a:buSzTx/>
              <a:buFontTx/>
              <a:buNone/>
              <a:tabLst/>
              <a:defRPr/>
            </a:pPr>
            <a:r>
              <a:rPr lang="en-US" sz="17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sit amet</a:t>
            </a:r>
            <a:endParaRPr lang="en-US" sz="17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eaLnBrk="1" fontAlgn="base" latinLnBrk="0" hangingPunct="1">
              <a:lnSpc>
                <a:spcPct val="90000"/>
              </a:lnSpc>
              <a:spcBef>
                <a:spcPct val="0"/>
              </a:spcBef>
              <a:spcAft>
                <a:spcPct val="0"/>
              </a:spcAft>
              <a:buClrTx/>
              <a:buSzTx/>
              <a:buFontTx/>
              <a:buNone/>
              <a:tabLst/>
              <a:defRPr/>
            </a:pPr>
            <a:r>
              <a:rPr lang="en-US" sz="17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Maecenas</a:t>
            </a:r>
            <a:endParaRPr lang="en-US" sz="17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eaLnBrk="1" fontAlgn="base" latinLnBrk="0" hangingPunct="1">
              <a:lnSpc>
                <a:spcPct val="90000"/>
              </a:lnSpc>
              <a:spcBef>
                <a:spcPct val="0"/>
              </a:spcBef>
              <a:spcAft>
                <a:spcPct val="0"/>
              </a:spcAft>
              <a:buClrTx/>
              <a:buSzTx/>
              <a:buFontTx/>
              <a:buNone/>
              <a:tabLst/>
              <a:defRPr/>
            </a:pPr>
            <a:r>
              <a:rPr lang="en-US" sz="17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 mattis justo</a:t>
            </a:r>
            <a:endParaRPr lang="en-US" sz="17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1700"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eros, a consequat</a:t>
            </a:r>
            <a:endParaRPr lang="en-US" sz="1700"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ante</a:t>
            </a:r>
            <a:endParaRPr lang="en-US"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trike="noStrike" kern="1200" cap="none" spc="0" normalizeH="0" noProof="0">
                <a:ln>
                  <a:noFill/>
                </a:ln>
                <a:solidFill>
                  <a:srgbClr val="FFFFFF"/>
                </a:solidFill>
                <a:effectLst/>
                <a:uLnTx/>
                <a:uFillTx/>
                <a:latin typeface="Segoe UI" panose="020B0502040204020203" pitchFamily="34" charset="0"/>
                <a:sym typeface="Segoe UI" panose="020B0502040204020203" pitchFamily="34" charset="0"/>
              </a:rPr>
              <a:t>tristique at. </a:t>
            </a:r>
            <a:endParaRPr lang="en-US" strike="noStrike" kern="1200" cap="none" spc="0" normalizeH="0" noProof="0" dirty="0">
              <a:ln>
                <a:noFill/>
              </a:ln>
              <a:solidFill>
                <a:srgbClr val="FFFFFF"/>
              </a:solidFill>
              <a:effectLst/>
              <a:uLnTx/>
              <a:uFillTx/>
              <a:latin typeface="Segoe UI" panose="020B0502040204020203" pitchFamily="34" charset="0"/>
              <a:sym typeface="Segoe UI" panose="020B0502040204020203" pitchFamily="34" charset="0"/>
            </a:endParaRP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eaLnBrk="1" fontAlgn="auto" latinLnBrk="0" hangingPunct="1">
              <a:lnSpc>
                <a:spcPct val="100000"/>
              </a:lnSpc>
              <a:spcBef>
                <a:spcPts val="0"/>
              </a:spcBef>
              <a:spcAft>
                <a:spcPts val="0"/>
              </a:spcAft>
              <a:buClrTx/>
              <a:buSzTx/>
              <a:buFontTx/>
              <a:buNone/>
              <a:tabLst/>
              <a:defRPr/>
            </a:pPr>
            <a:r>
              <a:rPr lang="en-US" sz="8800" strike="noStrike" kern="1200" cap="none" spc="0" normalizeH="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Segoe UI Black" panose="020B0A02040204020203" pitchFamily="34" charset="0"/>
              </a:rPr>
              <a:t>Word</a:t>
            </a:r>
            <a:endParaRPr lang="en-US" sz="8800" strike="noStrike" kern="1200" cap="none" spc="0" normalizeH="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dirty="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eaLnBrk="1" fontAlgn="auto" latinLnBrk="0" hangingPunct="1">
              <a:lnSpc>
                <a:spcPct val="90000"/>
              </a:lnSpc>
              <a:spcBef>
                <a:spcPts val="0"/>
              </a:spcBef>
              <a:spcAft>
                <a:spcPts val="600"/>
              </a:spcAft>
              <a:buClrTx/>
              <a:buSzTx/>
              <a:buFontTx/>
              <a:buNone/>
              <a:tabLst/>
              <a:defRPr/>
            </a:pPr>
            <a:r>
              <a:rPr lang="en-US" sz="2400" strike="noStrike" kern="1200" cap="none" spc="0" normalizeH="0" noProof="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rPr>
              <a:t>SMT: context of 2-7 words</a:t>
            </a:r>
            <a:endParaRPr lang="en-US" sz="2400" strike="noStrike" kern="1200" cap="none" spc="0" normalizeH="0" noProof="0" dirty="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endParaRPr>
          </a:p>
          <a:p>
            <a:pPr marL="0" marR="0" lvl="0" indent="0" algn="l" defTabSz="932742" eaLnBrk="1" fontAlgn="auto" latinLnBrk="0" hangingPunct="1">
              <a:lnSpc>
                <a:spcPct val="90000"/>
              </a:lnSpc>
              <a:spcBef>
                <a:spcPts val="0"/>
              </a:spcBef>
              <a:spcAft>
                <a:spcPts val="600"/>
              </a:spcAft>
              <a:buClrTx/>
              <a:buSzTx/>
              <a:buFontTx/>
              <a:buNone/>
              <a:tabLst/>
              <a:defRPr/>
            </a:pPr>
            <a:r>
              <a:rPr lang="en-US" sz="2400" strike="noStrike" kern="1200" cap="none" spc="0" normalizeH="0" noProof="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rPr>
              <a:t>NN: full sentence context</a:t>
            </a:r>
            <a:endParaRPr lang="en-US" sz="2400" strike="noStrike" kern="1200" cap="none" spc="0" normalizeH="0" noProof="0" dirty="0">
              <a:ln>
                <a:noFill/>
              </a:ln>
              <a:gradFill flip="none" rotWithShape="1">
                <a:gsLst>
                  <a:gs pos="2917">
                    <a:srgbClr val="505050"/>
                  </a:gs>
                  <a:gs pos="30000">
                    <a:srgbClr val="505050"/>
                  </a:gs>
                </a:gsLst>
                <a:lin ang="5400000" scaled="0"/>
                <a:tileRect/>
              </a:gradFill>
              <a:effectLst/>
              <a:uLnTx/>
              <a:uFillTx/>
              <a:latin typeface="Segoe UI" panose="020B0502040204020203" pitchFamily="34" charset="0"/>
              <a:sym typeface="Segoe UI" panose="020B0502040204020203" pitchFamily="34" charset="0"/>
            </a:endParaRPr>
          </a:p>
        </p:txBody>
      </p:sp>
    </p:spTree>
    <p:extLst>
      <p:ext uri="{BB962C8B-B14F-4D97-AF65-F5344CB8AC3E}">
        <p14:creationId xmlns:p14="http://schemas.microsoft.com/office/powerpoint/2010/main" val="275838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gradFill flip="none" rotWithShape="1">
                  <a:gsLst>
                    <a:gs pos="62564">
                      <a:schemeClr val="tx1"/>
                    </a:gs>
                    <a:gs pos="55000">
                      <a:schemeClr val="tx1"/>
                    </a:gs>
                  </a:gsLst>
                  <a:lin ang="5400000" scaled="0"/>
                  <a:tileRect/>
                </a:gradFill>
                <a:latin typeface="Segoe UI Light" panose="020B0502040204020203" pitchFamily="34" charset="0"/>
                <a:sym typeface="Segoe UI Light" panose="020B0502040204020203" pitchFamily="34" charset="0"/>
              </a:rPr>
              <a:t>Demo</a:t>
            </a:r>
          </a:p>
        </p:txBody>
      </p:sp>
      <p:sp>
        <p:nvSpPr>
          <p:cNvPr id="4" name="Text Placeholder 3"/>
          <p:cNvSpPr>
            <a:spLocks noGrp="1"/>
          </p:cNvSpPr>
          <p:nvPr>
            <p:ph type="body" sz="quarter" idx="12"/>
          </p:nvPr>
        </p:nvSpPr>
        <p:spPr>
          <a:xfrm>
            <a:off x="274702" y="3955786"/>
            <a:ext cx="10332607" cy="1828007"/>
          </a:xfrm>
        </p:spPr>
        <p:txBody>
          <a:bodyPr/>
          <a:lstStyle/>
          <a:p>
            <a:r>
              <a:rPr lang="fr-FR">
                <a:gradFill flip="none" rotWithShape="1">
                  <a:gsLst>
                    <a:gs pos="91000">
                      <a:schemeClr val="tx1"/>
                    </a:gs>
                    <a:gs pos="0">
                      <a:schemeClr val="tx1"/>
                    </a:gs>
                  </a:gsLst>
                  <a:lin ang="5400000" scaled="0"/>
                  <a:tileRect/>
                </a:gradFill>
                <a:latin typeface="Segoe UI Semilight" panose="020B0402040204020203" pitchFamily="34" charset="0"/>
                <a:sym typeface="Segoe UI Semilight" panose="020B0402040204020203" pitchFamily="34" charset="0"/>
              </a:rPr>
              <a:t>NN Comparison: https://translator.microsoft.com/neural</a:t>
            </a:r>
            <a:endParaRPr lang="en-US" dirty="0"/>
          </a:p>
        </p:txBody>
      </p:sp>
    </p:spTree>
    <p:extLst>
      <p:ext uri="{BB962C8B-B14F-4D97-AF65-F5344CB8AC3E}">
        <p14:creationId xmlns:p14="http://schemas.microsoft.com/office/powerpoint/2010/main" val="53833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7F4F8A93-BB7A-4D75-BEBB-730A4824A1C7}"/>
    </a:ext>
  </a:extLst>
</a:theme>
</file>

<file path=ppt/theme/theme10.xml><?xml version="1.0" encoding="utf-8"?>
<a:theme xmlns:a="http://schemas.openxmlformats.org/drawingml/2006/main" name="3_Translator Theme">
  <a:themeElements>
    <a:clrScheme name="Microsoft Translator">
      <a:dk1>
        <a:srgbClr val="505050"/>
      </a:dk1>
      <a:lt1>
        <a:srgbClr val="FFFFFF"/>
      </a:lt1>
      <a:dk2>
        <a:srgbClr val="0078D7"/>
      </a:dk2>
      <a:lt2>
        <a:srgbClr val="FFFFFF"/>
      </a:lt2>
      <a:accent1>
        <a:srgbClr val="0078D7"/>
      </a:accent1>
      <a:accent2>
        <a:srgbClr val="107C10"/>
      </a:accent2>
      <a:accent3>
        <a:srgbClr val="002050"/>
      </a:accent3>
      <a:accent4>
        <a:srgbClr val="737373"/>
      </a:accent4>
      <a:accent5>
        <a:srgbClr val="BAD80A"/>
      </a:accent5>
      <a:accent6>
        <a:srgbClr val="004B1C"/>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27BA169E-1AA1-4615-94D4-93F380271BCA}"/>
    </a:ext>
  </a:extLst>
</a:theme>
</file>

<file path=ppt/theme/theme11.xml><?xml version="1.0" encoding="utf-8"?>
<a:theme xmlns:a="http://schemas.openxmlformats.org/drawingml/2006/main" name="4_Translator Theme">
  <a:themeElements>
    <a:clrScheme name="Microsoft Translator">
      <a:dk1>
        <a:srgbClr val="505050"/>
      </a:dk1>
      <a:lt1>
        <a:srgbClr val="FFFFFF"/>
      </a:lt1>
      <a:dk2>
        <a:srgbClr val="0078D7"/>
      </a:dk2>
      <a:lt2>
        <a:srgbClr val="FFFFFF"/>
      </a:lt2>
      <a:accent1>
        <a:srgbClr val="0078D7"/>
      </a:accent1>
      <a:accent2>
        <a:srgbClr val="107C10"/>
      </a:accent2>
      <a:accent3>
        <a:srgbClr val="002050"/>
      </a:accent3>
      <a:accent4>
        <a:srgbClr val="737373"/>
      </a:accent4>
      <a:accent5>
        <a:srgbClr val="BAD80A"/>
      </a:accent5>
      <a:accent6>
        <a:srgbClr val="004B1C"/>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99D1C2D4-8A81-4185-B7C8-C2473AFC35B4}"/>
    </a:ext>
  </a:extLst>
</a:theme>
</file>

<file path=ppt/theme/theme12.xml><?xml version="1.0" encoding="utf-8"?>
<a:theme xmlns:a="http://schemas.openxmlformats.org/drawingml/2006/main" name="5_Translator Theme">
  <a:themeElements>
    <a:clrScheme name="Microsoft Translator">
      <a:dk1>
        <a:srgbClr val="505050"/>
      </a:dk1>
      <a:lt1>
        <a:srgbClr val="FFFFFF"/>
      </a:lt1>
      <a:dk2>
        <a:srgbClr val="0078D7"/>
      </a:dk2>
      <a:lt2>
        <a:srgbClr val="FFFFFF"/>
      </a:lt2>
      <a:accent1>
        <a:srgbClr val="0078D7"/>
      </a:accent1>
      <a:accent2>
        <a:srgbClr val="107C10"/>
      </a:accent2>
      <a:accent3>
        <a:srgbClr val="002050"/>
      </a:accent3>
      <a:accent4>
        <a:srgbClr val="737373"/>
      </a:accent4>
      <a:accent5>
        <a:srgbClr val="BAD80A"/>
      </a:accent5>
      <a:accent6>
        <a:srgbClr val="004B1C"/>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70A95622-08D2-4FAA-BE25-A3E54BB451EC}"/>
    </a:ext>
  </a:extLst>
</a:theme>
</file>

<file path=ppt/theme/theme13.xml><?xml version="1.0" encoding="utf-8"?>
<a:theme xmlns:a="http://schemas.openxmlformats.org/drawingml/2006/main" name="6_Translator Theme">
  <a:themeElements>
    <a:clrScheme name="Microsoft Translator">
      <a:dk1>
        <a:srgbClr val="505050"/>
      </a:dk1>
      <a:lt1>
        <a:srgbClr val="FFFFFF"/>
      </a:lt1>
      <a:dk2>
        <a:srgbClr val="0078D7"/>
      </a:dk2>
      <a:lt2>
        <a:srgbClr val="FFFFFF"/>
      </a:lt2>
      <a:accent1>
        <a:srgbClr val="0078D7"/>
      </a:accent1>
      <a:accent2>
        <a:srgbClr val="107C10"/>
      </a:accent2>
      <a:accent3>
        <a:srgbClr val="002050"/>
      </a:accent3>
      <a:accent4>
        <a:srgbClr val="737373"/>
      </a:accent4>
      <a:accent5>
        <a:srgbClr val="BAD80A"/>
      </a:accent5>
      <a:accent6>
        <a:srgbClr val="004B1C"/>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3A32DF57-417C-4034-AB1B-1789694224DD}"/>
    </a:ext>
  </a:extLst>
</a:theme>
</file>

<file path=ppt/theme/theme14.xml><?xml version="1.0" encoding="utf-8"?>
<a:theme xmlns:a="http://schemas.openxmlformats.org/drawingml/2006/main" name="7_Translator Theme">
  <a:themeElements>
    <a:clrScheme name="Microsoft Translator">
      <a:dk1>
        <a:srgbClr val="505050"/>
      </a:dk1>
      <a:lt1>
        <a:srgbClr val="FFFFFF"/>
      </a:lt1>
      <a:dk2>
        <a:srgbClr val="0078D7"/>
      </a:dk2>
      <a:lt2>
        <a:srgbClr val="FFFFFF"/>
      </a:lt2>
      <a:accent1>
        <a:srgbClr val="0078D7"/>
      </a:accent1>
      <a:accent2>
        <a:srgbClr val="107C10"/>
      </a:accent2>
      <a:accent3>
        <a:srgbClr val="002050"/>
      </a:accent3>
      <a:accent4>
        <a:srgbClr val="737373"/>
      </a:accent4>
      <a:accent5>
        <a:srgbClr val="BAD80A"/>
      </a:accent5>
      <a:accent6>
        <a:srgbClr val="004B1C"/>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0A858147-7CB6-4B57-B17C-F09A4307476B}"/>
    </a:ext>
  </a:extLst>
</a:theme>
</file>

<file path=ppt/theme/theme15.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Template_Microsoft Build2017 - Bing Maps.potx [Read-Only]" id="{40B8A606-A320-42BD-A0F2-74896BBB5EB5}" vid="{2960A0A7-55C1-47EE-85D6-32E44A7C0BAD}"/>
    </a:ext>
  </a:extLst>
</a:theme>
</file>

<file path=ppt/theme/theme17.xml><?xml version="1.0" encoding="utf-8"?>
<a:theme xmlns:a="http://schemas.openxmlformats.org/drawingml/2006/main" name="1_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a:solidFill>
            <a:schemeClr val="accent1"/>
          </a:solid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B8097" id="{DBE1B9E9-FF33-4F02-8F36-6FFF6E0BA6AF}" vid="{EC4501E7-9FFE-4E5B-A13D-A3B46EB2EED6}"/>
    </a:ext>
  </a:extLst>
</a:theme>
</file>

<file path=ppt/theme/theme18.xml><?xml version="1.0" encoding="utf-8"?>
<a:theme xmlns:a="http://schemas.openxmlformats.org/drawingml/2006/main" name="1_MS Cognitive Services Walking Deck">
  <a:themeElements>
    <a:clrScheme name="MS Cognitive Services">
      <a:dk1>
        <a:sysClr val="windowText" lastClr="000000"/>
      </a:dk1>
      <a:lt1>
        <a:sysClr val="window" lastClr="FFFFFF"/>
      </a:lt1>
      <a:dk2>
        <a:srgbClr val="333333"/>
      </a:dk2>
      <a:lt2>
        <a:srgbClr val="FFFFFF"/>
      </a:lt2>
      <a:accent1>
        <a:srgbClr val="139882"/>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6D97C429-840C-4AE5-9698-01E9F2EE86D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lor Template">
  <a:themeElements>
    <a:clrScheme name="AI and Research">
      <a:dk1>
        <a:srgbClr val="0078D7"/>
      </a:dk1>
      <a:lt1>
        <a:srgbClr val="FFFFFF"/>
      </a:lt1>
      <a:dk2>
        <a:srgbClr val="000000"/>
      </a:dk2>
      <a:lt2>
        <a:srgbClr val="FFFFFF"/>
      </a:lt2>
      <a:accent1>
        <a:srgbClr val="4DB0FF"/>
      </a:accent1>
      <a:accent2>
        <a:srgbClr val="0078D7"/>
      </a:accent2>
      <a:accent3>
        <a:srgbClr val="002050"/>
      </a:accent3>
      <a:accent4>
        <a:srgbClr val="505050"/>
      </a:accent4>
      <a:accent5>
        <a:srgbClr val="D83B01"/>
      </a:accent5>
      <a:accent6>
        <a:srgbClr val="008272"/>
      </a:accent6>
      <a:hlink>
        <a:srgbClr val="002050"/>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23D54CB6-4B5D-4879-AE21-E4117E993120}"/>
    </a:ext>
  </a:extLst>
</a:theme>
</file>

<file path=ppt/theme/theme4.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BC556A69-962F-4A80-BB9C-145069735D01}"/>
    </a:ext>
  </a:extLst>
</a:theme>
</file>

<file path=ppt/theme/theme5.xml><?xml version="1.0" encoding="utf-8"?>
<a:theme xmlns:a="http://schemas.openxmlformats.org/drawingml/2006/main" name="3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E855BE1E-4C7A-45FC-8C43-624EBD949711}"/>
    </a:ext>
  </a:extLst>
</a:theme>
</file>

<file path=ppt/theme/theme6.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1259DF55-BD59-4C97-B002-CB5402C76EBB}"/>
    </a:ext>
  </a:extLst>
</a:theme>
</file>

<file path=ppt/theme/theme7.xml><?xml version="1.0" encoding="utf-8"?>
<a:theme xmlns:a="http://schemas.openxmlformats.org/drawingml/2006/main" name="Translator Theme">
  <a:themeElements>
    <a:clrScheme name="Microsoft Translator">
      <a:dk1>
        <a:srgbClr val="505050"/>
      </a:dk1>
      <a:lt1>
        <a:srgbClr val="FFFFFF"/>
      </a:lt1>
      <a:dk2>
        <a:srgbClr val="0078D7"/>
      </a:dk2>
      <a:lt2>
        <a:srgbClr val="FFFFFF"/>
      </a:lt2>
      <a:accent1>
        <a:srgbClr val="0078D7"/>
      </a:accent1>
      <a:accent2>
        <a:srgbClr val="107C10"/>
      </a:accent2>
      <a:accent3>
        <a:srgbClr val="002050"/>
      </a:accent3>
      <a:accent4>
        <a:srgbClr val="737373"/>
      </a:accent4>
      <a:accent5>
        <a:srgbClr val="BAD80A"/>
      </a:accent5>
      <a:accent6>
        <a:srgbClr val="004B1C"/>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1447200D-7F4C-4BFC-81A9-C3984140BC44}"/>
    </a:ext>
  </a:extLst>
</a:theme>
</file>

<file path=ppt/theme/theme8.xml><?xml version="1.0" encoding="utf-8"?>
<a:theme xmlns:a="http://schemas.openxmlformats.org/drawingml/2006/main" name="1_Translator Theme">
  <a:themeElements>
    <a:clrScheme name="Microsoft Translator">
      <a:dk1>
        <a:srgbClr val="505050"/>
      </a:dk1>
      <a:lt1>
        <a:srgbClr val="FFFFFF"/>
      </a:lt1>
      <a:dk2>
        <a:srgbClr val="0078D7"/>
      </a:dk2>
      <a:lt2>
        <a:srgbClr val="FFFFFF"/>
      </a:lt2>
      <a:accent1>
        <a:srgbClr val="0078D7"/>
      </a:accent1>
      <a:accent2>
        <a:srgbClr val="107C10"/>
      </a:accent2>
      <a:accent3>
        <a:srgbClr val="002050"/>
      </a:accent3>
      <a:accent4>
        <a:srgbClr val="737373"/>
      </a:accent4>
      <a:accent5>
        <a:srgbClr val="BAD80A"/>
      </a:accent5>
      <a:accent6>
        <a:srgbClr val="004B1C"/>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60EAE168-9F82-419E-B412-D08A9C46E81F}"/>
    </a:ext>
  </a:extLst>
</a:theme>
</file>

<file path=ppt/theme/theme9.xml><?xml version="1.0" encoding="utf-8"?>
<a:theme xmlns:a="http://schemas.openxmlformats.org/drawingml/2006/main" name="2_Translator Theme">
  <a:themeElements>
    <a:clrScheme name="Microsoft Translator">
      <a:dk1>
        <a:srgbClr val="505050"/>
      </a:dk1>
      <a:lt1>
        <a:srgbClr val="FFFFFF"/>
      </a:lt1>
      <a:dk2>
        <a:srgbClr val="0078D7"/>
      </a:dk2>
      <a:lt2>
        <a:srgbClr val="FFFFFF"/>
      </a:lt2>
      <a:accent1>
        <a:srgbClr val="0078D7"/>
      </a:accent1>
      <a:accent2>
        <a:srgbClr val="107C10"/>
      </a:accent2>
      <a:accent3>
        <a:srgbClr val="002050"/>
      </a:accent3>
      <a:accent4>
        <a:srgbClr val="737373"/>
      </a:accent4>
      <a:accent5>
        <a:srgbClr val="BAD80A"/>
      </a:accent5>
      <a:accent6>
        <a:srgbClr val="004B1C"/>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4059E204-8493-4978-8115-1FF24F4AEE3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69133B06204044B5DE8A64F2FBFA17" ma:contentTypeVersion="8" ma:contentTypeDescription="Create a new document." ma:contentTypeScope="" ma:versionID="9ed03adf7d806c246c4c6a77f0477e57">
  <xsd:schema xmlns:xsd="http://www.w3.org/2001/XMLSchema" xmlns:xs="http://www.w3.org/2001/XMLSchema" xmlns:p="http://schemas.microsoft.com/office/2006/metadata/properties" xmlns:ns1="http://schemas.microsoft.com/sharepoint/v3" xmlns:ns2="e8ed6fd4-4b72-46fc-840b-3990fcf4d167" xmlns:ns3="9e0211bc-d404-4d97-a700-e10d1e5fe0c7" targetNamespace="http://schemas.microsoft.com/office/2006/metadata/properties" ma:root="true" ma:fieldsID="16a306744893f161f56a5c76faeb3666" ns1:_="" ns2:_="" ns3:_="">
    <xsd:import namespace="http://schemas.microsoft.com/sharepoint/v3"/>
    <xsd:import namespace="e8ed6fd4-4b72-46fc-840b-3990fcf4d167"/>
    <xsd:import namespace="9e0211bc-d404-4d97-a700-e10d1e5fe0c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ed6fd4-4b72-46fc-840b-3990fcf4d16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e0211bc-d404-4d97-a700-e10d1e5fe0c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e8ed6fd4-4b72-46fc-840b-3990fcf4d167"/>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9e0211bc-d404-4d97-a700-e10d1e5fe0c7"/>
    <ds:schemaRef ds:uri="http://purl.org/dc/term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8ECFB05-BA34-4450-BA36-B28B7BD92C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ed6fd4-4b72-46fc-840b-3990fcf4d167"/>
    <ds:schemaRef ds:uri="9e0211bc-d404-4d97-a700-e10d1e5fe0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22790</TotalTime>
  <Words>3481</Words>
  <Application>Microsoft Office PowerPoint</Application>
  <PresentationFormat>Custom</PresentationFormat>
  <Paragraphs>533</Paragraphs>
  <Slides>47</Slides>
  <Notes>27</Notes>
  <HiddenSlides>0</HiddenSlides>
  <MMClips>0</MMClips>
  <ScaleCrop>false</ScaleCrop>
  <HeadingPairs>
    <vt:vector size="6" baseType="variant">
      <vt:variant>
        <vt:lpstr>Fonts Used</vt:lpstr>
      </vt:variant>
      <vt:variant>
        <vt:i4>11</vt:i4>
      </vt:variant>
      <vt:variant>
        <vt:lpstr>Theme</vt:lpstr>
      </vt:variant>
      <vt:variant>
        <vt:i4>18</vt:i4>
      </vt:variant>
      <vt:variant>
        <vt:lpstr>Slide Titles</vt:lpstr>
      </vt:variant>
      <vt:variant>
        <vt:i4>47</vt:i4>
      </vt:variant>
    </vt:vector>
  </HeadingPairs>
  <TitlesOfParts>
    <vt:vector size="76" baseType="lpstr">
      <vt:lpstr>宋体</vt:lpstr>
      <vt:lpstr>Arial</vt:lpstr>
      <vt:lpstr>Calibri</vt:lpstr>
      <vt:lpstr>Consolas</vt:lpstr>
      <vt:lpstr>Segoe UI</vt:lpstr>
      <vt:lpstr>Segoe UI Black</vt:lpstr>
      <vt:lpstr>Segoe UI Light</vt:lpstr>
      <vt:lpstr>Segoe UI Semibold</vt:lpstr>
      <vt:lpstr>Segoe UI Semilight</vt:lpstr>
      <vt:lpstr>segoe-ui-normal</vt:lpstr>
      <vt:lpstr>Wingdings</vt:lpstr>
      <vt:lpstr>5-50111_Build 2017_LIGHT GRAY TEMPLATE</vt:lpstr>
      <vt:lpstr>5-50111_Build 2017_DARK GRAY TEMPLATE</vt:lpstr>
      <vt:lpstr>2_Color Template</vt:lpstr>
      <vt:lpstr>1_Color Template</vt:lpstr>
      <vt:lpstr>3_Color Template</vt:lpstr>
      <vt:lpstr>3_5-30721_Build_2016_Template_Light</vt:lpstr>
      <vt:lpstr>Translator Theme</vt:lpstr>
      <vt:lpstr>1_Translator Theme</vt:lpstr>
      <vt:lpstr>2_Translator Theme</vt:lpstr>
      <vt:lpstr>3_Translator Theme</vt:lpstr>
      <vt:lpstr>4_Translator Theme</vt:lpstr>
      <vt:lpstr>5_Translator Theme</vt:lpstr>
      <vt:lpstr>6_Translator Theme</vt:lpstr>
      <vt:lpstr>7_Translator Theme</vt:lpstr>
      <vt:lpstr>MS Cognitive Services Walking Deck</vt:lpstr>
      <vt:lpstr>1_5-50111_Build 2017_LIGHT GRAY TEMPLATE</vt:lpstr>
      <vt:lpstr>1_5-50111_Build 2017_DARK GRAY TEMPLATE</vt:lpstr>
      <vt:lpstr>1_MS Cognitive Services Walking Deck</vt:lpstr>
      <vt:lpstr>PowerPoint Presentation</vt:lpstr>
      <vt:lpstr>How Microsoft Cognitive Services can help your apps communicate with people</vt:lpstr>
      <vt:lpstr>PowerPoint Presentation</vt:lpstr>
      <vt:lpstr>PowerPoint Presentation</vt:lpstr>
      <vt:lpstr>PowerPoint Presentation</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Demo</vt:lpstr>
      <vt:lpstr>PowerPoint Presentation</vt:lpstr>
      <vt:lpstr>Linguistic Analysis</vt:lpstr>
      <vt:lpstr>PowerPoint Presentation</vt:lpstr>
      <vt:lpstr>Demo</vt:lpstr>
      <vt:lpstr>PowerPoint Presentation</vt:lpstr>
      <vt:lpstr>Web Language Model</vt:lpstr>
      <vt:lpstr>Spellcheck</vt:lpstr>
      <vt:lpstr>Spellcheck examples</vt:lpstr>
      <vt:lpstr>Spellcheck and LUIS</vt:lpstr>
      <vt:lpstr>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Demo</vt:lpstr>
      <vt:lpstr>PowerPoint Presentation</vt:lpstr>
      <vt:lpstr>Call to action</vt:lpstr>
      <vt:lpstr>Related sessions</vt:lpstr>
      <vt:lpstr>Questions?</vt:lpstr>
      <vt:lpstr>Please Complete An Evaluation Form for every session you attend.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Microsoft Build 2017</dc:subject>
  <dc:creator>&lt;Speaker name here&gt;</dc:creator>
  <cp:keywords>Microsoft Build 2017</cp:keywords>
  <dc:description>Template: Mitchell Derrey, Silver Fox Productions_x000d_
Formatting: _x000d_
Audience Type:</dc:description>
  <cp:lastModifiedBy>Priya Aswani</cp:lastModifiedBy>
  <cp:revision>535</cp:revision>
  <dcterms:created xsi:type="dcterms:W3CDTF">2014-06-10T19:28:25Z</dcterms:created>
  <dcterms:modified xsi:type="dcterms:W3CDTF">2017-07-12T06:46:07Z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0x010100CE69133B06204044B5DE8A64F2FBFA17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ies>
</file>